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IBM Plex Sans" panose="020B0503050203000203" pitchFamily="34"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swald" panose="00000500000000000000" pitchFamily="2" charset="0"/>
      <p:regular r:id="rId29"/>
    </p:embeddedFont>
    <p:embeddedFont>
      <p:font typeface="Oswald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3" d="100"/>
          <a:sy n="83" d="100"/>
        </p:scale>
        <p:origin x="58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81.jpe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3" Type="http://schemas.openxmlformats.org/officeDocument/2006/relationships/image" Target="../media/image83.svg"/><Relationship Id="rId7" Type="http://schemas.openxmlformats.org/officeDocument/2006/relationships/image" Target="../media/image22.svg"/><Relationship Id="rId12" Type="http://schemas.openxmlformats.org/officeDocument/2006/relationships/image" Target="../media/image88.jpe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87.jpeg"/><Relationship Id="rId5" Type="http://schemas.openxmlformats.org/officeDocument/2006/relationships/image" Target="../media/image85.svg"/><Relationship Id="rId10" Type="http://schemas.openxmlformats.org/officeDocument/2006/relationships/image" Target="../media/image12.png"/><Relationship Id="rId4" Type="http://schemas.openxmlformats.org/officeDocument/2006/relationships/image" Target="../media/image84.png"/><Relationship Id="rId9" Type="http://schemas.openxmlformats.org/officeDocument/2006/relationships/image" Target="../media/image86.jpeg"/></Relationships>
</file>

<file path=ppt/slides/_rels/slide15.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26" Type="http://schemas.openxmlformats.org/officeDocument/2006/relationships/image" Target="../media/image34.svg"/><Relationship Id="rId3" Type="http://schemas.openxmlformats.org/officeDocument/2006/relationships/image" Target="../media/image11.svg"/><Relationship Id="rId21" Type="http://schemas.openxmlformats.org/officeDocument/2006/relationships/image" Target="../media/image29.sv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svg"/><Relationship Id="rId29"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svg"/><Relationship Id="rId24" Type="http://schemas.openxmlformats.org/officeDocument/2006/relationships/image" Target="../media/image32.jpe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svg"/><Relationship Id="rId28" Type="http://schemas.openxmlformats.org/officeDocument/2006/relationships/image" Target="../media/image36.svg"/><Relationship Id="rId10" Type="http://schemas.openxmlformats.org/officeDocument/2006/relationships/image" Target="../media/image18.svg"/><Relationship Id="rId19" Type="http://schemas.openxmlformats.org/officeDocument/2006/relationships/image" Target="../media/image27.png"/><Relationship Id="rId31" Type="http://schemas.openxmlformats.org/officeDocument/2006/relationships/image" Target="../media/image39.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jpeg"/><Relationship Id="rId27" Type="http://schemas.openxmlformats.org/officeDocument/2006/relationships/image" Target="../media/image35.jpeg"/><Relationship Id="rId30"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svg"/><Relationship Id="rId3" Type="http://schemas.openxmlformats.org/officeDocument/2006/relationships/image" Target="../media/image41.sv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svg"/></Relationships>
</file>

<file path=ppt/slides/_rels/slide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jpeg"/></Relationships>
</file>

<file path=ppt/slides/_rels/slide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jpeg"/></Relationships>
</file>

<file path=ppt/slides/_rels/slide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7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A1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88" y="465220"/>
            <a:ext cx="11151641" cy="5815146"/>
          </a:xfrm>
          <a:prstGeom prst="rect">
            <a:avLst/>
          </a:prstGeom>
        </p:spPr>
      </p:pic>
      <p:grpSp>
        <p:nvGrpSpPr>
          <p:cNvPr id="3" name="Group 3"/>
          <p:cNvGrpSpPr>
            <a:grpSpLocks noChangeAspect="1"/>
          </p:cNvGrpSpPr>
          <p:nvPr/>
        </p:nvGrpSpPr>
        <p:grpSpPr>
          <a:xfrm>
            <a:off x="0" y="1898475"/>
            <a:ext cx="12174750" cy="2023110"/>
            <a:chOff x="0" y="0"/>
            <a:chExt cx="16233000" cy="2697480"/>
          </a:xfrm>
        </p:grpSpPr>
        <p:sp>
          <p:nvSpPr>
            <p:cNvPr id="4" name="Freeform 4"/>
            <p:cNvSpPr/>
            <p:nvPr/>
          </p:nvSpPr>
          <p:spPr>
            <a:xfrm>
              <a:off x="0" y="0"/>
              <a:ext cx="16233012" cy="2697480"/>
            </a:xfrm>
            <a:custGeom>
              <a:avLst/>
              <a:gdLst/>
              <a:ahLst/>
              <a:cxnLst/>
              <a:rect l="l" t="t" r="r" b="b"/>
              <a:pathLst>
                <a:path w="16233012" h="2697480">
                  <a:moveTo>
                    <a:pt x="0" y="0"/>
                  </a:moveTo>
                  <a:lnTo>
                    <a:pt x="0" y="2697480"/>
                  </a:lnTo>
                  <a:lnTo>
                    <a:pt x="16233012" y="2697480"/>
                  </a:lnTo>
                  <a:lnTo>
                    <a:pt x="16233012" y="0"/>
                  </a:lnTo>
                  <a:close/>
                </a:path>
              </a:pathLst>
            </a:custGeom>
            <a:blipFill>
              <a:blip r:embed="rId4"/>
              <a:stretch>
                <a:fillRect l="-469"/>
              </a:stretch>
            </a:blipFill>
          </p:spPr>
        </p:sp>
      </p:grpSp>
      <p:grpSp>
        <p:nvGrpSpPr>
          <p:cNvPr id="5" name="Group 5"/>
          <p:cNvGrpSpPr>
            <a:grpSpLocks noChangeAspect="1"/>
          </p:cNvGrpSpPr>
          <p:nvPr/>
        </p:nvGrpSpPr>
        <p:grpSpPr>
          <a:xfrm>
            <a:off x="0" y="1706394"/>
            <a:ext cx="12174750" cy="2023110"/>
            <a:chOff x="0" y="0"/>
            <a:chExt cx="16233000" cy="2697480"/>
          </a:xfrm>
        </p:grpSpPr>
        <p:sp>
          <p:nvSpPr>
            <p:cNvPr id="6" name="Freeform 6"/>
            <p:cNvSpPr/>
            <p:nvPr/>
          </p:nvSpPr>
          <p:spPr>
            <a:xfrm>
              <a:off x="0" y="0"/>
              <a:ext cx="16233012" cy="2697480"/>
            </a:xfrm>
            <a:custGeom>
              <a:avLst/>
              <a:gdLst/>
              <a:ahLst/>
              <a:cxnLst/>
              <a:rect l="l" t="t" r="r" b="b"/>
              <a:pathLst>
                <a:path w="16233012" h="2697480">
                  <a:moveTo>
                    <a:pt x="0" y="0"/>
                  </a:moveTo>
                  <a:lnTo>
                    <a:pt x="0" y="2697480"/>
                  </a:lnTo>
                  <a:lnTo>
                    <a:pt x="16233012" y="2697480"/>
                  </a:lnTo>
                  <a:lnTo>
                    <a:pt x="16233012" y="0"/>
                  </a:lnTo>
                  <a:close/>
                </a:path>
              </a:pathLst>
            </a:custGeom>
            <a:blipFill>
              <a:blip r:embed="rId5"/>
              <a:stretch>
                <a:fillRect l="-469"/>
              </a:stretch>
            </a:blip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031634"/>
            <a:ext cx="12192000" cy="33855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1747" y="1635433"/>
            <a:ext cx="12255503" cy="6439862"/>
          </a:xfrm>
          <a:prstGeom prst="rect">
            <a:avLst/>
          </a:prstGeom>
        </p:spPr>
      </p:pic>
      <p:grpSp>
        <p:nvGrpSpPr>
          <p:cNvPr id="9" name="Group 9"/>
          <p:cNvGrpSpPr>
            <a:grpSpLocks noChangeAspect="1"/>
          </p:cNvGrpSpPr>
          <p:nvPr/>
        </p:nvGrpSpPr>
        <p:grpSpPr>
          <a:xfrm>
            <a:off x="0" y="2721350"/>
            <a:ext cx="12192000" cy="4136650"/>
            <a:chOff x="0" y="0"/>
            <a:chExt cx="16256000" cy="5515534"/>
          </a:xfrm>
        </p:grpSpPr>
        <p:sp>
          <p:nvSpPr>
            <p:cNvPr id="10" name="Freeform 10"/>
            <p:cNvSpPr/>
            <p:nvPr/>
          </p:nvSpPr>
          <p:spPr>
            <a:xfrm>
              <a:off x="0" y="0"/>
              <a:ext cx="16256000" cy="5515483"/>
            </a:xfrm>
            <a:custGeom>
              <a:avLst/>
              <a:gdLst/>
              <a:ahLst/>
              <a:cxnLst/>
              <a:rect l="l" t="t" r="r" b="b"/>
              <a:pathLst>
                <a:path w="16256000" h="5515483">
                  <a:moveTo>
                    <a:pt x="0" y="0"/>
                  </a:moveTo>
                  <a:lnTo>
                    <a:pt x="0" y="5515483"/>
                  </a:lnTo>
                  <a:lnTo>
                    <a:pt x="16256000" y="5515483"/>
                  </a:lnTo>
                  <a:lnTo>
                    <a:pt x="16256000" y="0"/>
                  </a:lnTo>
                  <a:close/>
                </a:path>
              </a:pathLst>
            </a:custGeom>
            <a:blipFill>
              <a:blip r:embed="rId10"/>
              <a:stretch>
                <a:fillRect b="-28660"/>
              </a:stretch>
            </a:blipFill>
          </p:spPr>
        </p:sp>
      </p:grpSp>
      <p:sp>
        <p:nvSpPr>
          <p:cNvPr id="11" name="TextBox 11"/>
          <p:cNvSpPr txBox="1"/>
          <p:nvPr/>
        </p:nvSpPr>
        <p:spPr>
          <a:xfrm>
            <a:off x="767486" y="1651902"/>
            <a:ext cx="11151641" cy="646011"/>
          </a:xfrm>
          <a:prstGeom prst="rect">
            <a:avLst/>
          </a:prstGeom>
        </p:spPr>
        <p:txBody>
          <a:bodyPr wrap="square" lIns="0" tIns="0" rIns="0" bIns="0" rtlCol="0" anchor="t">
            <a:spAutoFit/>
          </a:bodyPr>
          <a:lstStyle/>
          <a:p>
            <a:pPr algn="l">
              <a:lnSpc>
                <a:spcPts val="5459"/>
              </a:lnSpc>
            </a:pPr>
            <a:r>
              <a:rPr lang="en-US" sz="3900" dirty="0">
                <a:solidFill>
                  <a:srgbClr val="C9D1D9"/>
                </a:solidFill>
                <a:latin typeface="Oswald Bold"/>
              </a:rPr>
              <a:t>Climate Change in the Philippines through the Years</a:t>
            </a:r>
          </a:p>
        </p:txBody>
      </p:sp>
      <p:sp>
        <p:nvSpPr>
          <p:cNvPr id="12" name="TextBox 12"/>
          <p:cNvSpPr txBox="1"/>
          <p:nvPr/>
        </p:nvSpPr>
        <p:spPr>
          <a:xfrm>
            <a:off x="3979369" y="885266"/>
            <a:ext cx="4197449" cy="264160"/>
          </a:xfrm>
          <a:prstGeom prst="rect">
            <a:avLst/>
          </a:prstGeom>
        </p:spPr>
        <p:txBody>
          <a:bodyPr lIns="0" tIns="0" rIns="0" bIns="0" rtlCol="0" anchor="t">
            <a:spAutoFit/>
          </a:bodyPr>
          <a:lstStyle/>
          <a:p>
            <a:pPr algn="ctr">
              <a:lnSpc>
                <a:spcPts val="2240"/>
              </a:lnSpc>
            </a:pPr>
            <a:r>
              <a:rPr lang="en-US" sz="1600" spc="240">
                <a:solidFill>
                  <a:srgbClr val="FFFFFF"/>
                </a:solidFill>
                <a:latin typeface="Oswald"/>
              </a:rPr>
              <a:t>A PRESENTATION BY PROJECT GAIA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84914" y="1018372"/>
            <a:ext cx="8622172" cy="48212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73630" y="1135223"/>
            <a:ext cx="8579986" cy="50369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80177" y="1121775"/>
            <a:ext cx="9161622" cy="47846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192000" cy="6858000"/>
          </a:xfrm>
          <a:prstGeom prst="rect">
            <a:avLst/>
          </a:prstGeom>
        </p:spPr>
      </p:pic>
      <p:grpSp>
        <p:nvGrpSpPr>
          <p:cNvPr id="3" name="Group 3"/>
          <p:cNvGrpSpPr>
            <a:grpSpLocks noChangeAspect="1"/>
          </p:cNvGrpSpPr>
          <p:nvPr/>
        </p:nvGrpSpPr>
        <p:grpSpPr>
          <a:xfrm rot="-5400000">
            <a:off x="2667000" y="-2667000"/>
            <a:ext cx="6858000" cy="12192000"/>
            <a:chOff x="0" y="0"/>
            <a:chExt cx="9144000" cy="16256000"/>
          </a:xfrm>
        </p:grpSpPr>
        <p:sp>
          <p:nvSpPr>
            <p:cNvPr id="4" name="Freeform 4"/>
            <p:cNvSpPr/>
            <p:nvPr/>
          </p:nvSpPr>
          <p:spPr>
            <a:xfrm>
              <a:off x="0" y="0"/>
              <a:ext cx="9144000" cy="16256000"/>
            </a:xfrm>
            <a:custGeom>
              <a:avLst/>
              <a:gdLst/>
              <a:ahLst/>
              <a:cxnLst/>
              <a:rect l="l" t="t" r="r" b="b"/>
              <a:pathLst>
                <a:path w="9144000" h="16256000">
                  <a:moveTo>
                    <a:pt x="9144000" y="0"/>
                  </a:moveTo>
                  <a:lnTo>
                    <a:pt x="0" y="0"/>
                  </a:lnTo>
                  <a:lnTo>
                    <a:pt x="0" y="16256000"/>
                  </a:lnTo>
                  <a:lnTo>
                    <a:pt x="9144000" y="16256000"/>
                  </a:lnTo>
                  <a:close/>
                </a:path>
              </a:pathLst>
            </a:custGeom>
            <a:blipFill>
              <a:blip r:embed="rId4"/>
              <a:stretch>
                <a:fillRect/>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93328" y="4662307"/>
            <a:ext cx="1079497" cy="1371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747" y="818626"/>
            <a:ext cx="12255503" cy="4852778"/>
          </a:xfrm>
          <a:prstGeom prst="rect">
            <a:avLst/>
          </a:prstGeom>
        </p:spPr>
      </p:pic>
      <p:sp>
        <p:nvSpPr>
          <p:cNvPr id="7" name="TextBox 7"/>
          <p:cNvSpPr txBox="1"/>
          <p:nvPr/>
        </p:nvSpPr>
        <p:spPr>
          <a:xfrm>
            <a:off x="4513707" y="2984706"/>
            <a:ext cx="3164586" cy="1082421"/>
          </a:xfrm>
          <a:prstGeom prst="rect">
            <a:avLst/>
          </a:prstGeom>
        </p:spPr>
        <p:txBody>
          <a:bodyPr lIns="0" tIns="0" rIns="0" bIns="0" rtlCol="0" anchor="t">
            <a:spAutoFit/>
          </a:bodyPr>
          <a:lstStyle/>
          <a:p>
            <a:pPr algn="l">
              <a:lnSpc>
                <a:spcPts val="8400"/>
              </a:lnSpc>
            </a:pPr>
            <a:r>
              <a:rPr lang="en-US" sz="6000">
                <a:solidFill>
                  <a:srgbClr val="FFFFFF"/>
                </a:solidFill>
                <a:latin typeface="Oswald"/>
              </a:rPr>
              <a:t>SOLUTIONS</a:t>
            </a:r>
          </a:p>
        </p:txBody>
      </p:sp>
      <p:sp>
        <p:nvSpPr>
          <p:cNvPr id="8" name="TextBox 8"/>
          <p:cNvSpPr txBox="1"/>
          <p:nvPr/>
        </p:nvSpPr>
        <p:spPr>
          <a:xfrm>
            <a:off x="5490058" y="1047331"/>
            <a:ext cx="1211885" cy="1739494"/>
          </a:xfrm>
          <a:prstGeom prst="rect">
            <a:avLst/>
          </a:prstGeom>
        </p:spPr>
        <p:txBody>
          <a:bodyPr lIns="0" tIns="0" rIns="0" bIns="0" rtlCol="0" anchor="t">
            <a:spAutoFit/>
          </a:bodyPr>
          <a:lstStyle/>
          <a:p>
            <a:pPr algn="l">
              <a:lnSpc>
                <a:spcPts val="13439"/>
              </a:lnSpc>
            </a:pPr>
            <a:r>
              <a:rPr lang="en-US" sz="9600">
                <a:solidFill>
                  <a:srgbClr val="FFFFFF"/>
                </a:solidFill>
                <a:latin typeface="Oswald"/>
              </a:rPr>
              <a:t>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B8F8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490" y="1369609"/>
            <a:ext cx="2847165" cy="3942369"/>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4001" y="4380338"/>
            <a:ext cx="1684144" cy="52321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35866" y="97460"/>
            <a:ext cx="1951130" cy="1272149"/>
          </a:xfrm>
          <a:prstGeom prst="rect">
            <a:avLst/>
          </a:prstGeom>
        </p:spPr>
      </p:pic>
      <p:grpSp>
        <p:nvGrpSpPr>
          <p:cNvPr id="5" name="Group 5"/>
          <p:cNvGrpSpPr>
            <a:grpSpLocks noChangeAspect="1"/>
          </p:cNvGrpSpPr>
          <p:nvPr/>
        </p:nvGrpSpPr>
        <p:grpSpPr>
          <a:xfrm rot="-901920">
            <a:off x="4433890" y="5230032"/>
            <a:ext cx="1796053" cy="834885"/>
            <a:chOff x="0" y="0"/>
            <a:chExt cx="2394737" cy="1113180"/>
          </a:xfrm>
        </p:grpSpPr>
        <p:sp>
          <p:nvSpPr>
            <p:cNvPr id="6" name="Freeform 6"/>
            <p:cNvSpPr/>
            <p:nvPr/>
          </p:nvSpPr>
          <p:spPr>
            <a:xfrm>
              <a:off x="0" y="0"/>
              <a:ext cx="2394712" cy="1113155"/>
            </a:xfrm>
            <a:custGeom>
              <a:avLst/>
              <a:gdLst/>
              <a:ahLst/>
              <a:cxnLst/>
              <a:rect l="l" t="t" r="r" b="b"/>
              <a:pathLst>
                <a:path w="2394712" h="1113155">
                  <a:moveTo>
                    <a:pt x="2394712" y="0"/>
                  </a:moveTo>
                  <a:lnTo>
                    <a:pt x="0" y="0"/>
                  </a:lnTo>
                  <a:lnTo>
                    <a:pt x="0" y="1113155"/>
                  </a:lnTo>
                  <a:lnTo>
                    <a:pt x="2394712" y="1113155"/>
                  </a:lnTo>
                  <a:lnTo>
                    <a:pt x="2394712" y="0"/>
                  </a:lnTo>
                  <a:close/>
                </a:path>
              </a:pathLst>
            </a:custGeom>
            <a:blipFill>
              <a:blip r:embed="rId8"/>
              <a:stretch>
                <a:fillRect r="-1" b="-2"/>
              </a:stretch>
            </a:blipFill>
          </p:spPr>
        </p:sp>
      </p:grpSp>
      <p:grpSp>
        <p:nvGrpSpPr>
          <p:cNvPr id="7" name="Group 7"/>
          <p:cNvGrpSpPr>
            <a:grpSpLocks noChangeAspect="1"/>
          </p:cNvGrpSpPr>
          <p:nvPr/>
        </p:nvGrpSpPr>
        <p:grpSpPr>
          <a:xfrm>
            <a:off x="2005612" y="1991249"/>
            <a:ext cx="1900922" cy="2187385"/>
            <a:chOff x="0" y="0"/>
            <a:chExt cx="2915920" cy="3355340"/>
          </a:xfrm>
        </p:grpSpPr>
        <p:sp>
          <p:nvSpPr>
            <p:cNvPr id="8" name="Freeform 8"/>
            <p:cNvSpPr/>
            <p:nvPr/>
          </p:nvSpPr>
          <p:spPr>
            <a:xfrm>
              <a:off x="0" y="0"/>
              <a:ext cx="2915920" cy="3356610"/>
            </a:xfrm>
            <a:custGeom>
              <a:avLst/>
              <a:gdLst/>
              <a:ahLst/>
              <a:cxnLst/>
              <a:rect l="l" t="t" r="r" b="b"/>
              <a:pathLst>
                <a:path w="2915920" h="3356610">
                  <a:moveTo>
                    <a:pt x="960120" y="2739390"/>
                  </a:moveTo>
                  <a:lnTo>
                    <a:pt x="1921510" y="2739390"/>
                  </a:lnTo>
                  <a:lnTo>
                    <a:pt x="2108200" y="3356610"/>
                  </a:lnTo>
                  <a:lnTo>
                    <a:pt x="2915920" y="3356610"/>
                  </a:lnTo>
                  <a:lnTo>
                    <a:pt x="1869440" y="0"/>
                  </a:lnTo>
                  <a:lnTo>
                    <a:pt x="1049020" y="0"/>
                  </a:lnTo>
                  <a:lnTo>
                    <a:pt x="0" y="3355340"/>
                  </a:lnTo>
                  <a:lnTo>
                    <a:pt x="778510" y="3355340"/>
                  </a:lnTo>
                  <a:lnTo>
                    <a:pt x="960120" y="2739390"/>
                  </a:lnTo>
                  <a:close/>
                  <a:moveTo>
                    <a:pt x="1442720" y="1111250"/>
                  </a:moveTo>
                  <a:lnTo>
                    <a:pt x="1701800" y="2000250"/>
                  </a:lnTo>
                  <a:lnTo>
                    <a:pt x="1179830" y="2000250"/>
                  </a:lnTo>
                  <a:lnTo>
                    <a:pt x="1442720" y="1111250"/>
                  </a:lnTo>
                  <a:close/>
                </a:path>
              </a:pathLst>
            </a:custGeom>
            <a:blipFill>
              <a:blip r:embed="rId9"/>
              <a:stretch>
                <a:fillRect l="-107373" t="-2978" r="-46818" b="-7431"/>
              </a:stretch>
            </a:blipFill>
          </p:spPr>
        </p:sp>
      </p:grpSp>
      <p:sp>
        <p:nvSpPr>
          <p:cNvPr id="9" name="TextBox 9"/>
          <p:cNvSpPr txBox="1"/>
          <p:nvPr/>
        </p:nvSpPr>
        <p:spPr>
          <a:xfrm>
            <a:off x="2191989" y="4332713"/>
            <a:ext cx="1714544" cy="471805"/>
          </a:xfrm>
          <a:prstGeom prst="rect">
            <a:avLst/>
          </a:prstGeom>
        </p:spPr>
        <p:txBody>
          <a:bodyPr lIns="0" tIns="0" rIns="0" bIns="0" rtlCol="0" anchor="t">
            <a:spAutoFit/>
          </a:bodyPr>
          <a:lstStyle/>
          <a:p>
            <a:pPr algn="l">
              <a:lnSpc>
                <a:spcPts val="3919"/>
              </a:lnSpc>
            </a:pPr>
            <a:r>
              <a:rPr lang="en-US" sz="2799">
                <a:solidFill>
                  <a:srgbClr val="FFFFFF"/>
                </a:solidFill>
                <a:latin typeface="Oswald"/>
              </a:rPr>
              <a:t>AWARENESS</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3898" y="1369609"/>
            <a:ext cx="2847165" cy="3942369"/>
          </a:xfrm>
          <a:prstGeom prst="rect">
            <a:avLst/>
          </a:prstGeom>
        </p:spPr>
      </p:pic>
      <p:grpSp>
        <p:nvGrpSpPr>
          <p:cNvPr id="11" name="Group 11"/>
          <p:cNvGrpSpPr>
            <a:grpSpLocks noChangeAspect="1"/>
          </p:cNvGrpSpPr>
          <p:nvPr/>
        </p:nvGrpSpPr>
        <p:grpSpPr>
          <a:xfrm rot="-9443340">
            <a:off x="116862" y="128502"/>
            <a:ext cx="3268770" cy="2799350"/>
            <a:chOff x="0" y="0"/>
            <a:chExt cx="4358361" cy="3732466"/>
          </a:xfrm>
        </p:grpSpPr>
        <p:sp>
          <p:nvSpPr>
            <p:cNvPr id="12" name="Freeform 12"/>
            <p:cNvSpPr/>
            <p:nvPr/>
          </p:nvSpPr>
          <p:spPr>
            <a:xfrm>
              <a:off x="0" y="0"/>
              <a:ext cx="4358386" cy="3732403"/>
            </a:xfrm>
            <a:custGeom>
              <a:avLst/>
              <a:gdLst/>
              <a:ahLst/>
              <a:cxnLst/>
              <a:rect l="l" t="t" r="r" b="b"/>
              <a:pathLst>
                <a:path w="4358386" h="3732403">
                  <a:moveTo>
                    <a:pt x="4358005" y="3165983"/>
                  </a:moveTo>
                  <a:lnTo>
                    <a:pt x="4358386" y="1025271"/>
                  </a:lnTo>
                  <a:lnTo>
                    <a:pt x="3931666" y="762"/>
                  </a:lnTo>
                  <a:lnTo>
                    <a:pt x="635" y="0"/>
                  </a:lnTo>
                  <a:lnTo>
                    <a:pt x="635" y="339090"/>
                  </a:lnTo>
                  <a:lnTo>
                    <a:pt x="0" y="3731895"/>
                  </a:lnTo>
                  <a:lnTo>
                    <a:pt x="2997962" y="3732403"/>
                  </a:lnTo>
                  <a:close/>
                </a:path>
              </a:pathLst>
            </a:custGeom>
            <a:blipFill>
              <a:blip r:embed="rId10"/>
              <a:stretch>
                <a:fillRect r="-3" b="-8"/>
              </a:stretch>
            </a:blipFill>
          </p:spPr>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2490" y="4468544"/>
            <a:ext cx="1684144" cy="523218"/>
          </a:xfrm>
          <a:prstGeom prst="rect">
            <a:avLst/>
          </a:prstGeom>
        </p:spPr>
      </p:pic>
      <p:grpSp>
        <p:nvGrpSpPr>
          <p:cNvPr id="14" name="Group 14"/>
          <p:cNvGrpSpPr>
            <a:grpSpLocks noChangeAspect="1"/>
          </p:cNvGrpSpPr>
          <p:nvPr/>
        </p:nvGrpSpPr>
        <p:grpSpPr>
          <a:xfrm>
            <a:off x="5357020" y="1991249"/>
            <a:ext cx="1900922" cy="2187385"/>
            <a:chOff x="0" y="0"/>
            <a:chExt cx="2915920" cy="3355340"/>
          </a:xfrm>
        </p:grpSpPr>
        <p:sp>
          <p:nvSpPr>
            <p:cNvPr id="15" name="Freeform 15"/>
            <p:cNvSpPr/>
            <p:nvPr/>
          </p:nvSpPr>
          <p:spPr>
            <a:xfrm>
              <a:off x="0" y="0"/>
              <a:ext cx="2915920" cy="3356610"/>
            </a:xfrm>
            <a:custGeom>
              <a:avLst/>
              <a:gdLst/>
              <a:ahLst/>
              <a:cxnLst/>
              <a:rect l="l" t="t" r="r" b="b"/>
              <a:pathLst>
                <a:path w="2915920" h="3356610">
                  <a:moveTo>
                    <a:pt x="960120" y="2739390"/>
                  </a:moveTo>
                  <a:lnTo>
                    <a:pt x="1921510" y="2739390"/>
                  </a:lnTo>
                  <a:lnTo>
                    <a:pt x="2108200" y="3356610"/>
                  </a:lnTo>
                  <a:lnTo>
                    <a:pt x="2915920" y="3356610"/>
                  </a:lnTo>
                  <a:lnTo>
                    <a:pt x="1869440" y="0"/>
                  </a:lnTo>
                  <a:lnTo>
                    <a:pt x="1049020" y="0"/>
                  </a:lnTo>
                  <a:lnTo>
                    <a:pt x="0" y="3355340"/>
                  </a:lnTo>
                  <a:lnTo>
                    <a:pt x="778510" y="3355340"/>
                  </a:lnTo>
                  <a:lnTo>
                    <a:pt x="960120" y="2739390"/>
                  </a:lnTo>
                  <a:close/>
                  <a:moveTo>
                    <a:pt x="1442720" y="1111250"/>
                  </a:moveTo>
                  <a:lnTo>
                    <a:pt x="1701800" y="2000250"/>
                  </a:lnTo>
                  <a:lnTo>
                    <a:pt x="1179830" y="2000250"/>
                  </a:lnTo>
                  <a:lnTo>
                    <a:pt x="1442720" y="1111250"/>
                  </a:lnTo>
                  <a:close/>
                </a:path>
              </a:pathLst>
            </a:custGeom>
            <a:blipFill>
              <a:blip r:embed="rId11"/>
              <a:stretch>
                <a:fillRect l="-125506" t="-37132" r="-60244" b="-2499"/>
              </a:stretch>
            </a:blipFill>
          </p:spPr>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95883" y="1369609"/>
            <a:ext cx="2847165" cy="3942369"/>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77393" y="4380338"/>
            <a:ext cx="1684144" cy="523218"/>
          </a:xfrm>
          <a:prstGeom prst="rect">
            <a:avLst/>
          </a:prstGeom>
        </p:spPr>
      </p:pic>
      <p:grpSp>
        <p:nvGrpSpPr>
          <p:cNvPr id="18" name="Group 18"/>
          <p:cNvGrpSpPr>
            <a:grpSpLocks noChangeAspect="1"/>
          </p:cNvGrpSpPr>
          <p:nvPr/>
        </p:nvGrpSpPr>
        <p:grpSpPr>
          <a:xfrm>
            <a:off x="8869005" y="1991249"/>
            <a:ext cx="1900922" cy="2187385"/>
            <a:chOff x="0" y="0"/>
            <a:chExt cx="2915920" cy="3355340"/>
          </a:xfrm>
        </p:grpSpPr>
        <p:sp>
          <p:nvSpPr>
            <p:cNvPr id="19" name="Freeform 19"/>
            <p:cNvSpPr/>
            <p:nvPr/>
          </p:nvSpPr>
          <p:spPr>
            <a:xfrm>
              <a:off x="0" y="0"/>
              <a:ext cx="2915920" cy="3356610"/>
            </a:xfrm>
            <a:custGeom>
              <a:avLst/>
              <a:gdLst/>
              <a:ahLst/>
              <a:cxnLst/>
              <a:rect l="l" t="t" r="r" b="b"/>
              <a:pathLst>
                <a:path w="2915920" h="3356610">
                  <a:moveTo>
                    <a:pt x="960120" y="2739390"/>
                  </a:moveTo>
                  <a:lnTo>
                    <a:pt x="1921510" y="2739390"/>
                  </a:lnTo>
                  <a:lnTo>
                    <a:pt x="2108200" y="3356610"/>
                  </a:lnTo>
                  <a:lnTo>
                    <a:pt x="2915920" y="3356610"/>
                  </a:lnTo>
                  <a:lnTo>
                    <a:pt x="1869440" y="0"/>
                  </a:lnTo>
                  <a:lnTo>
                    <a:pt x="1049020" y="0"/>
                  </a:lnTo>
                  <a:lnTo>
                    <a:pt x="0" y="3355340"/>
                  </a:lnTo>
                  <a:lnTo>
                    <a:pt x="778510" y="3355340"/>
                  </a:lnTo>
                  <a:lnTo>
                    <a:pt x="960120" y="2739390"/>
                  </a:lnTo>
                  <a:close/>
                  <a:moveTo>
                    <a:pt x="1442720" y="1111250"/>
                  </a:moveTo>
                  <a:lnTo>
                    <a:pt x="1701800" y="2000250"/>
                  </a:lnTo>
                  <a:lnTo>
                    <a:pt x="1179830" y="2000250"/>
                  </a:lnTo>
                  <a:lnTo>
                    <a:pt x="1442720" y="1111250"/>
                  </a:lnTo>
                  <a:close/>
                </a:path>
              </a:pathLst>
            </a:custGeom>
            <a:blipFill>
              <a:blip r:embed="rId12"/>
              <a:stretch>
                <a:fillRect l="-53735" r="-53735"/>
              </a:stretch>
            </a:blipFill>
          </p:spPr>
        </p:sp>
      </p:grpSp>
      <p:grpSp>
        <p:nvGrpSpPr>
          <p:cNvPr id="20" name="Group 20"/>
          <p:cNvGrpSpPr>
            <a:grpSpLocks noChangeAspect="1"/>
          </p:cNvGrpSpPr>
          <p:nvPr/>
        </p:nvGrpSpPr>
        <p:grpSpPr>
          <a:xfrm>
            <a:off x="10750458" y="1415474"/>
            <a:ext cx="1101709" cy="908914"/>
            <a:chOff x="0" y="0"/>
            <a:chExt cx="1468946" cy="1211885"/>
          </a:xfrm>
        </p:grpSpPr>
        <p:sp>
          <p:nvSpPr>
            <p:cNvPr id="21" name="Freeform 21"/>
            <p:cNvSpPr/>
            <p:nvPr/>
          </p:nvSpPr>
          <p:spPr>
            <a:xfrm>
              <a:off x="0" y="0"/>
              <a:ext cx="1468882" cy="1211834"/>
            </a:xfrm>
            <a:custGeom>
              <a:avLst/>
              <a:gdLst/>
              <a:ahLst/>
              <a:cxnLst/>
              <a:rect l="l" t="t" r="r" b="b"/>
              <a:pathLst>
                <a:path w="1468882" h="1211834">
                  <a:moveTo>
                    <a:pt x="0" y="0"/>
                  </a:moveTo>
                  <a:lnTo>
                    <a:pt x="0" y="1211834"/>
                  </a:lnTo>
                  <a:lnTo>
                    <a:pt x="1468882" y="1211834"/>
                  </a:lnTo>
                  <a:lnTo>
                    <a:pt x="1468882" y="0"/>
                  </a:lnTo>
                  <a:close/>
                </a:path>
              </a:pathLst>
            </a:custGeom>
            <a:blipFill>
              <a:blip r:embed="rId13"/>
              <a:stretch>
                <a:fillRect r="-4" b="-4"/>
              </a:stretch>
            </a:blipFill>
          </p:spPr>
        </p:sp>
      </p:grpSp>
      <p:sp>
        <p:nvSpPr>
          <p:cNvPr id="22" name="TextBox 22"/>
          <p:cNvSpPr txBox="1"/>
          <p:nvPr/>
        </p:nvSpPr>
        <p:spPr>
          <a:xfrm>
            <a:off x="9354083" y="4313069"/>
            <a:ext cx="930765" cy="471805"/>
          </a:xfrm>
          <a:prstGeom prst="rect">
            <a:avLst/>
          </a:prstGeom>
        </p:spPr>
        <p:txBody>
          <a:bodyPr lIns="0" tIns="0" rIns="0" bIns="0" rtlCol="0" anchor="t">
            <a:spAutoFit/>
          </a:bodyPr>
          <a:lstStyle/>
          <a:p>
            <a:pPr algn="l">
              <a:lnSpc>
                <a:spcPts val="3919"/>
              </a:lnSpc>
            </a:pPr>
            <a:r>
              <a:rPr lang="en-US" sz="2799">
                <a:solidFill>
                  <a:srgbClr val="F2F2F2"/>
                </a:solidFill>
                <a:latin typeface="Oswald"/>
              </a:rPr>
              <a:t>ADAPT</a:t>
            </a:r>
          </a:p>
        </p:txBody>
      </p:sp>
      <p:sp>
        <p:nvSpPr>
          <p:cNvPr id="23" name="TextBox 23"/>
          <p:cNvSpPr txBox="1"/>
          <p:nvPr/>
        </p:nvSpPr>
        <p:spPr>
          <a:xfrm>
            <a:off x="5450209" y="4332713"/>
            <a:ext cx="1714544" cy="471805"/>
          </a:xfrm>
          <a:prstGeom prst="rect">
            <a:avLst/>
          </a:prstGeom>
        </p:spPr>
        <p:txBody>
          <a:bodyPr lIns="0" tIns="0" rIns="0" bIns="0" rtlCol="0" anchor="t">
            <a:spAutoFit/>
          </a:bodyPr>
          <a:lstStyle/>
          <a:p>
            <a:pPr algn="ctr">
              <a:lnSpc>
                <a:spcPts val="3919"/>
              </a:lnSpc>
            </a:pPr>
            <a:r>
              <a:rPr lang="en-US" sz="2799">
                <a:solidFill>
                  <a:srgbClr val="FFFFFF"/>
                </a:solidFill>
                <a:latin typeface="Oswald"/>
              </a:rPr>
              <a:t>ADVOCATE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45378" y="3617852"/>
            <a:ext cx="2101244" cy="182545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9002" y="2357123"/>
            <a:ext cx="1099436" cy="190753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03709" y="2357123"/>
            <a:ext cx="1068221" cy="1907538"/>
          </a:xfrm>
          <a:prstGeom prst="rect">
            <a:avLst/>
          </a:prstGeom>
        </p:spPr>
      </p:pic>
      <p:sp>
        <p:nvSpPr>
          <p:cNvPr id="5" name="TextBox 5"/>
          <p:cNvSpPr txBox="1"/>
          <p:nvPr/>
        </p:nvSpPr>
        <p:spPr>
          <a:xfrm>
            <a:off x="1015082" y="2375098"/>
            <a:ext cx="10161836" cy="1242754"/>
          </a:xfrm>
          <a:prstGeom prst="rect">
            <a:avLst/>
          </a:prstGeom>
        </p:spPr>
        <p:txBody>
          <a:bodyPr lIns="0" tIns="0" rIns="0" bIns="0" rtlCol="0" anchor="t">
            <a:spAutoFit/>
          </a:bodyPr>
          <a:lstStyle/>
          <a:p>
            <a:pPr algn="ctr">
              <a:lnSpc>
                <a:spcPts val="10251"/>
              </a:lnSpc>
            </a:pPr>
            <a:r>
              <a:rPr lang="en-US" sz="7322" spc="5858">
                <a:solidFill>
                  <a:srgbClr val="000000"/>
                </a:solidFill>
                <a:latin typeface="Oswald"/>
              </a:rPr>
              <a:t>Thank You</a:t>
            </a:r>
          </a:p>
        </p:txBody>
      </p:sp>
      <p:sp>
        <p:nvSpPr>
          <p:cNvPr id="6" name="TextBox 6"/>
          <p:cNvSpPr txBox="1"/>
          <p:nvPr/>
        </p:nvSpPr>
        <p:spPr>
          <a:xfrm>
            <a:off x="2067044" y="740695"/>
            <a:ext cx="8057912" cy="140652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swald"/>
              </a:rPr>
              <a:t>“We can't save the world by playing by the rules, because the rules have to be changed. </a:t>
            </a:r>
          </a:p>
          <a:p>
            <a:pPr algn="ctr">
              <a:lnSpc>
                <a:spcPts val="2800"/>
              </a:lnSpc>
              <a:spcBef>
                <a:spcPct val="0"/>
              </a:spcBef>
            </a:pPr>
            <a:r>
              <a:rPr lang="en-US" sz="2000">
                <a:solidFill>
                  <a:srgbClr val="000000"/>
                </a:solidFill>
                <a:latin typeface="Oswald"/>
              </a:rPr>
              <a:t>Everything needs to change - and it has to start today."</a:t>
            </a:r>
          </a:p>
          <a:p>
            <a:pPr algn="ctr">
              <a:lnSpc>
                <a:spcPts val="2800"/>
              </a:lnSpc>
              <a:spcBef>
                <a:spcPct val="0"/>
              </a:spcBef>
            </a:pPr>
            <a:r>
              <a:rPr lang="en-US" sz="2000">
                <a:solidFill>
                  <a:srgbClr val="000000"/>
                </a:solidFill>
                <a:latin typeface="Oswald"/>
              </a:rPr>
              <a:t>-GRETA THUMBERG</a:t>
            </a:r>
          </a:p>
          <a:p>
            <a:pPr algn="ctr">
              <a:lnSpc>
                <a:spcPts val="2800"/>
              </a:lnSpc>
              <a:spcBef>
                <a:spcPct val="0"/>
              </a:spcBef>
            </a:pPr>
            <a:endParaRPr lang="en-US" sz="2000">
              <a:solidFill>
                <a:srgbClr val="000000"/>
              </a:solidFill>
              <a:latin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747" y="-31747"/>
            <a:ext cx="3861492" cy="4217175"/>
          </a:xfrm>
          <a:prstGeom prst="rect">
            <a:avLst/>
          </a:prstGeom>
        </p:spPr>
      </p:pic>
      <p:grpSp>
        <p:nvGrpSpPr>
          <p:cNvPr id="3" name="Group 3"/>
          <p:cNvGrpSpPr>
            <a:grpSpLocks noChangeAspect="1"/>
          </p:cNvGrpSpPr>
          <p:nvPr/>
        </p:nvGrpSpPr>
        <p:grpSpPr>
          <a:xfrm rot="-9443340">
            <a:off x="31925" y="88084"/>
            <a:ext cx="3268770" cy="2799350"/>
            <a:chOff x="0" y="0"/>
            <a:chExt cx="4358361" cy="3732466"/>
          </a:xfrm>
        </p:grpSpPr>
        <p:sp>
          <p:nvSpPr>
            <p:cNvPr id="4" name="Freeform 4"/>
            <p:cNvSpPr/>
            <p:nvPr/>
          </p:nvSpPr>
          <p:spPr>
            <a:xfrm>
              <a:off x="0" y="0"/>
              <a:ext cx="4358386" cy="3732403"/>
            </a:xfrm>
            <a:custGeom>
              <a:avLst/>
              <a:gdLst/>
              <a:ahLst/>
              <a:cxnLst/>
              <a:rect l="l" t="t" r="r" b="b"/>
              <a:pathLst>
                <a:path w="4358386" h="3732403">
                  <a:moveTo>
                    <a:pt x="4358005" y="3165983"/>
                  </a:moveTo>
                  <a:lnTo>
                    <a:pt x="4358386" y="1025271"/>
                  </a:lnTo>
                  <a:lnTo>
                    <a:pt x="3931666" y="762"/>
                  </a:lnTo>
                  <a:lnTo>
                    <a:pt x="3013329" y="508"/>
                  </a:lnTo>
                  <a:lnTo>
                    <a:pt x="635" y="0"/>
                  </a:lnTo>
                  <a:lnTo>
                    <a:pt x="0" y="3731895"/>
                  </a:lnTo>
                  <a:lnTo>
                    <a:pt x="2997962" y="3732403"/>
                  </a:lnTo>
                  <a:close/>
                </a:path>
              </a:pathLst>
            </a:custGeom>
            <a:blipFill>
              <a:blip r:embed="rId4"/>
              <a:stretch>
                <a:fillRect r="-3" b="-8"/>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4901" y="4261104"/>
            <a:ext cx="2498103" cy="24120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798083" y="2300830"/>
            <a:ext cx="1870100" cy="1872501"/>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614965" y="5592756"/>
            <a:ext cx="6482696" cy="785403"/>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99107" y="2300840"/>
            <a:ext cx="1870100" cy="1872501"/>
          </a:xfrm>
          <a:prstGeom prst="rect">
            <a:avLst/>
          </a:prstGeom>
        </p:spPr>
      </p:pic>
      <p:grpSp>
        <p:nvGrpSpPr>
          <p:cNvPr id="9" name="Group 9"/>
          <p:cNvGrpSpPr>
            <a:grpSpLocks noChangeAspect="1"/>
          </p:cNvGrpSpPr>
          <p:nvPr/>
        </p:nvGrpSpPr>
        <p:grpSpPr>
          <a:xfrm>
            <a:off x="1696374" y="5138299"/>
            <a:ext cx="1101709" cy="908914"/>
            <a:chOff x="0" y="0"/>
            <a:chExt cx="1468946" cy="1211885"/>
          </a:xfrm>
        </p:grpSpPr>
        <p:sp>
          <p:nvSpPr>
            <p:cNvPr id="10" name="Freeform 10"/>
            <p:cNvSpPr/>
            <p:nvPr/>
          </p:nvSpPr>
          <p:spPr>
            <a:xfrm>
              <a:off x="0" y="0"/>
              <a:ext cx="1468882" cy="1211834"/>
            </a:xfrm>
            <a:custGeom>
              <a:avLst/>
              <a:gdLst/>
              <a:ahLst/>
              <a:cxnLst/>
              <a:rect l="l" t="t" r="r" b="b"/>
              <a:pathLst>
                <a:path w="1468882" h="1211834">
                  <a:moveTo>
                    <a:pt x="0" y="0"/>
                  </a:moveTo>
                  <a:lnTo>
                    <a:pt x="0" y="1211834"/>
                  </a:lnTo>
                  <a:lnTo>
                    <a:pt x="1468882" y="1211834"/>
                  </a:lnTo>
                  <a:lnTo>
                    <a:pt x="1468882" y="0"/>
                  </a:lnTo>
                  <a:close/>
                </a:path>
              </a:pathLst>
            </a:custGeom>
            <a:blipFill>
              <a:blip r:embed="rId12"/>
              <a:stretch>
                <a:fillRect r="-4" b="-4"/>
              </a:stretch>
            </a:blipFill>
          </p:spPr>
        </p:sp>
      </p:grpSp>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235866" y="97460"/>
            <a:ext cx="1951130" cy="1272149"/>
          </a:xfrm>
          <a:prstGeom prst="rect">
            <a:avLst/>
          </a:prstGeom>
        </p:spPr>
      </p:pic>
      <p:grpSp>
        <p:nvGrpSpPr>
          <p:cNvPr id="12" name="Group 12"/>
          <p:cNvGrpSpPr>
            <a:grpSpLocks noChangeAspect="1"/>
          </p:cNvGrpSpPr>
          <p:nvPr/>
        </p:nvGrpSpPr>
        <p:grpSpPr>
          <a:xfrm rot="-901920">
            <a:off x="8199634" y="5705179"/>
            <a:ext cx="1796053" cy="834885"/>
            <a:chOff x="0" y="0"/>
            <a:chExt cx="2394737" cy="1113180"/>
          </a:xfrm>
        </p:grpSpPr>
        <p:sp>
          <p:nvSpPr>
            <p:cNvPr id="13" name="Freeform 13"/>
            <p:cNvSpPr/>
            <p:nvPr/>
          </p:nvSpPr>
          <p:spPr>
            <a:xfrm>
              <a:off x="0" y="0"/>
              <a:ext cx="2394712" cy="1113155"/>
            </a:xfrm>
            <a:custGeom>
              <a:avLst/>
              <a:gdLst/>
              <a:ahLst/>
              <a:cxnLst/>
              <a:rect l="l" t="t" r="r" b="b"/>
              <a:pathLst>
                <a:path w="2394712" h="1113155">
                  <a:moveTo>
                    <a:pt x="2394712" y="0"/>
                  </a:moveTo>
                  <a:lnTo>
                    <a:pt x="789559" y="0"/>
                  </a:lnTo>
                  <a:lnTo>
                    <a:pt x="0" y="0"/>
                  </a:lnTo>
                  <a:lnTo>
                    <a:pt x="0" y="1113155"/>
                  </a:lnTo>
                  <a:lnTo>
                    <a:pt x="2394712" y="1113155"/>
                  </a:lnTo>
                  <a:lnTo>
                    <a:pt x="2394712" y="0"/>
                  </a:lnTo>
                  <a:close/>
                </a:path>
              </a:pathLst>
            </a:custGeom>
            <a:blipFill>
              <a:blip r:embed="rId15"/>
              <a:stretch>
                <a:fillRect r="-1" b="-2"/>
              </a:stretch>
            </a:blipFill>
          </p:spPr>
        </p:sp>
      </p:grpSp>
      <p:pic>
        <p:nvPicPr>
          <p:cNvPr id="14" name="Picture 14"/>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58934" y="2402062"/>
            <a:ext cx="1670028" cy="1670028"/>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600131" y="2325005"/>
            <a:ext cx="1870100" cy="1872501"/>
          </a:xfrm>
          <a:prstGeom prst="rect">
            <a:avLst/>
          </a:prstGeom>
        </p:spPr>
      </p:pic>
      <p:pic>
        <p:nvPicPr>
          <p:cNvPr id="16" name="Picture 1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2452297" y="4217423"/>
            <a:ext cx="9739703" cy="316629"/>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963007" y="2300840"/>
            <a:ext cx="1870100" cy="1872501"/>
          </a:xfrm>
          <a:prstGeom prst="rect">
            <a:avLst/>
          </a:prstGeom>
        </p:spPr>
      </p:pic>
      <p:grpSp>
        <p:nvGrpSpPr>
          <p:cNvPr id="18" name="Group 18"/>
          <p:cNvGrpSpPr>
            <a:grpSpLocks noChangeAspect="1"/>
          </p:cNvGrpSpPr>
          <p:nvPr/>
        </p:nvGrpSpPr>
        <p:grpSpPr>
          <a:xfrm>
            <a:off x="458934" y="2402062"/>
            <a:ext cx="1670028" cy="1670028"/>
            <a:chOff x="0" y="0"/>
            <a:chExt cx="2226704" cy="2226704"/>
          </a:xfrm>
        </p:grpSpPr>
        <p:sp>
          <p:nvSpPr>
            <p:cNvPr id="19" name="Freeform 19"/>
            <p:cNvSpPr/>
            <p:nvPr/>
          </p:nvSpPr>
          <p:spPr>
            <a:xfrm>
              <a:off x="0" y="0"/>
              <a:ext cx="2226691" cy="2226691"/>
            </a:xfrm>
            <a:custGeom>
              <a:avLst/>
              <a:gdLst/>
              <a:ahLst/>
              <a:cxnLst/>
              <a:rect l="l" t="t" r="r" b="b"/>
              <a:pathLst>
                <a:path w="2226691" h="2226691">
                  <a:moveTo>
                    <a:pt x="0" y="0"/>
                  </a:moveTo>
                  <a:lnTo>
                    <a:pt x="0" y="2226691"/>
                  </a:lnTo>
                  <a:lnTo>
                    <a:pt x="2226691" y="2226691"/>
                  </a:lnTo>
                  <a:lnTo>
                    <a:pt x="2226691" y="0"/>
                  </a:lnTo>
                  <a:close/>
                </a:path>
              </a:pathLst>
            </a:custGeom>
            <a:blipFill>
              <a:blip r:embed="rId22"/>
              <a:stretch>
                <a:fillRect/>
              </a:stretch>
            </a:blipFill>
          </p:spPr>
        </p:sp>
      </p:grpSp>
      <p:pic>
        <p:nvPicPr>
          <p:cNvPr id="20" name="Picture 2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299138" y="2400929"/>
            <a:ext cx="1670028" cy="1672295"/>
          </a:xfrm>
          <a:prstGeom prst="rect">
            <a:avLst/>
          </a:prstGeom>
        </p:spPr>
      </p:pic>
      <p:grpSp>
        <p:nvGrpSpPr>
          <p:cNvPr id="21" name="Group 21"/>
          <p:cNvGrpSpPr>
            <a:grpSpLocks noChangeAspect="1"/>
          </p:cNvGrpSpPr>
          <p:nvPr/>
        </p:nvGrpSpPr>
        <p:grpSpPr>
          <a:xfrm>
            <a:off x="5299138" y="2400929"/>
            <a:ext cx="1670028" cy="1672295"/>
            <a:chOff x="0" y="0"/>
            <a:chExt cx="2226704" cy="2229726"/>
          </a:xfrm>
        </p:grpSpPr>
        <p:sp>
          <p:nvSpPr>
            <p:cNvPr id="22" name="Freeform 22"/>
            <p:cNvSpPr/>
            <p:nvPr/>
          </p:nvSpPr>
          <p:spPr>
            <a:xfrm>
              <a:off x="0" y="0"/>
              <a:ext cx="2226691" cy="2229739"/>
            </a:xfrm>
            <a:custGeom>
              <a:avLst/>
              <a:gdLst/>
              <a:ahLst/>
              <a:cxnLst/>
              <a:rect l="l" t="t" r="r" b="b"/>
              <a:pathLst>
                <a:path w="2226691" h="2229739">
                  <a:moveTo>
                    <a:pt x="0" y="0"/>
                  </a:moveTo>
                  <a:lnTo>
                    <a:pt x="0" y="2229739"/>
                  </a:lnTo>
                  <a:lnTo>
                    <a:pt x="2226691" y="2229739"/>
                  </a:lnTo>
                  <a:lnTo>
                    <a:pt x="2226691" y="0"/>
                  </a:lnTo>
                  <a:close/>
                </a:path>
              </a:pathLst>
            </a:custGeom>
            <a:blipFill>
              <a:blip r:embed="rId24"/>
              <a:stretch>
                <a:fillRect l="-15100" t="-280" r="-18510" b="-7608"/>
              </a:stretch>
            </a:blipFill>
          </p:spPr>
        </p:sp>
      </p:grpSp>
      <p:pic>
        <p:nvPicPr>
          <p:cNvPr id="23" name="Picture 23"/>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7704887" y="2428075"/>
            <a:ext cx="1670399" cy="1674000"/>
          </a:xfrm>
          <a:prstGeom prst="rect">
            <a:avLst/>
          </a:prstGeom>
        </p:spPr>
      </p:pic>
      <p:grpSp>
        <p:nvGrpSpPr>
          <p:cNvPr id="24" name="Group 24"/>
          <p:cNvGrpSpPr>
            <a:grpSpLocks noChangeAspect="1"/>
          </p:cNvGrpSpPr>
          <p:nvPr/>
        </p:nvGrpSpPr>
        <p:grpSpPr>
          <a:xfrm>
            <a:off x="7704887" y="2428075"/>
            <a:ext cx="1670399" cy="1674000"/>
            <a:chOff x="0" y="0"/>
            <a:chExt cx="2227199" cy="2232000"/>
          </a:xfrm>
        </p:grpSpPr>
        <p:sp>
          <p:nvSpPr>
            <p:cNvPr id="25" name="Freeform 25"/>
            <p:cNvSpPr/>
            <p:nvPr/>
          </p:nvSpPr>
          <p:spPr>
            <a:xfrm>
              <a:off x="0" y="0"/>
              <a:ext cx="2227199" cy="2232025"/>
            </a:xfrm>
            <a:custGeom>
              <a:avLst/>
              <a:gdLst/>
              <a:ahLst/>
              <a:cxnLst/>
              <a:rect l="l" t="t" r="r" b="b"/>
              <a:pathLst>
                <a:path w="2227199" h="2232025">
                  <a:moveTo>
                    <a:pt x="0" y="0"/>
                  </a:moveTo>
                  <a:lnTo>
                    <a:pt x="0" y="2232025"/>
                  </a:lnTo>
                  <a:lnTo>
                    <a:pt x="2227199" y="2232025"/>
                  </a:lnTo>
                  <a:lnTo>
                    <a:pt x="2227199" y="0"/>
                  </a:lnTo>
                  <a:close/>
                </a:path>
              </a:pathLst>
            </a:custGeom>
            <a:blipFill>
              <a:blip r:embed="rId27"/>
              <a:stretch>
                <a:fillRect t="-9110" b="-24388"/>
              </a:stretch>
            </a:blipFill>
          </p:spPr>
        </p:sp>
      </p:grpSp>
      <p:pic>
        <p:nvPicPr>
          <p:cNvPr id="26" name="Picture 26"/>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2903477" y="2400071"/>
            <a:ext cx="1670399" cy="1674000"/>
          </a:xfrm>
          <a:prstGeom prst="rect">
            <a:avLst/>
          </a:prstGeom>
        </p:spPr>
      </p:pic>
      <p:grpSp>
        <p:nvGrpSpPr>
          <p:cNvPr id="27" name="Group 27"/>
          <p:cNvGrpSpPr>
            <a:grpSpLocks noChangeAspect="1"/>
          </p:cNvGrpSpPr>
          <p:nvPr/>
        </p:nvGrpSpPr>
        <p:grpSpPr>
          <a:xfrm>
            <a:off x="2903477" y="2400071"/>
            <a:ext cx="1670399" cy="1674000"/>
            <a:chOff x="0" y="0"/>
            <a:chExt cx="2227199" cy="2232000"/>
          </a:xfrm>
        </p:grpSpPr>
        <p:sp>
          <p:nvSpPr>
            <p:cNvPr id="28" name="Freeform 28"/>
            <p:cNvSpPr/>
            <p:nvPr/>
          </p:nvSpPr>
          <p:spPr>
            <a:xfrm>
              <a:off x="0" y="0"/>
              <a:ext cx="2227199" cy="2232025"/>
            </a:xfrm>
            <a:custGeom>
              <a:avLst/>
              <a:gdLst/>
              <a:ahLst/>
              <a:cxnLst/>
              <a:rect l="l" t="t" r="r" b="b"/>
              <a:pathLst>
                <a:path w="2227199" h="2232025">
                  <a:moveTo>
                    <a:pt x="0" y="0"/>
                  </a:moveTo>
                  <a:lnTo>
                    <a:pt x="0" y="2232025"/>
                  </a:lnTo>
                  <a:lnTo>
                    <a:pt x="2227199" y="2232025"/>
                  </a:lnTo>
                  <a:lnTo>
                    <a:pt x="2227199" y="0"/>
                  </a:lnTo>
                  <a:close/>
                </a:path>
              </a:pathLst>
            </a:custGeom>
            <a:blipFill>
              <a:blip r:embed="rId29"/>
              <a:stretch>
                <a:fillRect l="-35909" r="-55140" b="1"/>
              </a:stretch>
            </a:blipFill>
          </p:spPr>
        </p:sp>
      </p:grpSp>
      <p:pic>
        <p:nvPicPr>
          <p:cNvPr id="29" name="Picture 29"/>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0051952" y="2400071"/>
            <a:ext cx="1670399" cy="1674000"/>
          </a:xfrm>
          <a:prstGeom prst="rect">
            <a:avLst/>
          </a:prstGeom>
        </p:spPr>
      </p:pic>
      <p:grpSp>
        <p:nvGrpSpPr>
          <p:cNvPr id="30" name="Group 30"/>
          <p:cNvGrpSpPr>
            <a:grpSpLocks noChangeAspect="1"/>
          </p:cNvGrpSpPr>
          <p:nvPr/>
        </p:nvGrpSpPr>
        <p:grpSpPr>
          <a:xfrm>
            <a:off x="10051952" y="2400071"/>
            <a:ext cx="1670399" cy="1674000"/>
            <a:chOff x="0" y="0"/>
            <a:chExt cx="2227199" cy="2232000"/>
          </a:xfrm>
        </p:grpSpPr>
        <p:sp>
          <p:nvSpPr>
            <p:cNvPr id="31" name="Freeform 31"/>
            <p:cNvSpPr/>
            <p:nvPr/>
          </p:nvSpPr>
          <p:spPr>
            <a:xfrm>
              <a:off x="0" y="0"/>
              <a:ext cx="2227199" cy="2232025"/>
            </a:xfrm>
            <a:custGeom>
              <a:avLst/>
              <a:gdLst/>
              <a:ahLst/>
              <a:cxnLst/>
              <a:rect l="l" t="t" r="r" b="b"/>
              <a:pathLst>
                <a:path w="2227199" h="2232025">
                  <a:moveTo>
                    <a:pt x="0" y="0"/>
                  </a:moveTo>
                  <a:lnTo>
                    <a:pt x="0" y="2232025"/>
                  </a:lnTo>
                  <a:lnTo>
                    <a:pt x="2227199" y="2232025"/>
                  </a:lnTo>
                  <a:lnTo>
                    <a:pt x="2227199" y="0"/>
                  </a:lnTo>
                  <a:close/>
                </a:path>
              </a:pathLst>
            </a:custGeom>
            <a:blipFill>
              <a:blip r:embed="rId31"/>
              <a:stretch>
                <a:fillRect l="-41750" r="-33700" b="1"/>
              </a:stretch>
            </a:blipFill>
          </p:spPr>
        </p:sp>
      </p:grpSp>
      <p:sp>
        <p:nvSpPr>
          <p:cNvPr id="32" name="TextBox 32"/>
          <p:cNvSpPr txBox="1"/>
          <p:nvPr/>
        </p:nvSpPr>
        <p:spPr>
          <a:xfrm>
            <a:off x="632022" y="4249283"/>
            <a:ext cx="1324270" cy="238335"/>
          </a:xfrm>
          <a:prstGeom prst="rect">
            <a:avLst/>
          </a:prstGeom>
        </p:spPr>
        <p:txBody>
          <a:bodyPr lIns="0" tIns="0" rIns="0" bIns="0" rtlCol="0" anchor="t">
            <a:spAutoFit/>
          </a:bodyPr>
          <a:lstStyle/>
          <a:p>
            <a:pPr algn="l">
              <a:lnSpc>
                <a:spcPts val="1820"/>
              </a:lnSpc>
            </a:pPr>
            <a:r>
              <a:rPr lang="en-US" sz="1300">
                <a:solidFill>
                  <a:srgbClr val="454955"/>
                </a:solidFill>
                <a:latin typeface="Oswald"/>
              </a:rPr>
              <a:t>ELEDA, LOUISSE LAINE</a:t>
            </a:r>
          </a:p>
        </p:txBody>
      </p:sp>
      <p:sp>
        <p:nvSpPr>
          <p:cNvPr id="33" name="TextBox 33"/>
          <p:cNvSpPr txBox="1"/>
          <p:nvPr/>
        </p:nvSpPr>
        <p:spPr>
          <a:xfrm>
            <a:off x="3192980" y="4237787"/>
            <a:ext cx="1080583" cy="238335"/>
          </a:xfrm>
          <a:prstGeom prst="rect">
            <a:avLst/>
          </a:prstGeom>
        </p:spPr>
        <p:txBody>
          <a:bodyPr lIns="0" tIns="0" rIns="0" bIns="0" rtlCol="0" anchor="t">
            <a:spAutoFit/>
          </a:bodyPr>
          <a:lstStyle/>
          <a:p>
            <a:pPr algn="l">
              <a:lnSpc>
                <a:spcPts val="1820"/>
              </a:lnSpc>
            </a:pPr>
            <a:r>
              <a:rPr lang="en-US" sz="1300">
                <a:solidFill>
                  <a:srgbClr val="454955"/>
                </a:solidFill>
                <a:latin typeface="Oswald"/>
              </a:rPr>
              <a:t>JAVIER, MARJORIE</a:t>
            </a:r>
          </a:p>
        </p:txBody>
      </p:sp>
      <p:sp>
        <p:nvSpPr>
          <p:cNvPr id="34" name="TextBox 34"/>
          <p:cNvSpPr txBox="1"/>
          <p:nvPr/>
        </p:nvSpPr>
        <p:spPr>
          <a:xfrm>
            <a:off x="5564705" y="4249283"/>
            <a:ext cx="1062914" cy="238335"/>
          </a:xfrm>
          <a:prstGeom prst="rect">
            <a:avLst/>
          </a:prstGeom>
        </p:spPr>
        <p:txBody>
          <a:bodyPr lIns="0" tIns="0" rIns="0" bIns="0" rtlCol="0" anchor="t">
            <a:spAutoFit/>
          </a:bodyPr>
          <a:lstStyle/>
          <a:p>
            <a:pPr algn="l">
              <a:lnSpc>
                <a:spcPts val="1820"/>
              </a:lnSpc>
            </a:pPr>
            <a:r>
              <a:rPr lang="en-US" sz="1300">
                <a:solidFill>
                  <a:srgbClr val="454955"/>
                </a:solidFill>
                <a:latin typeface="Oswald"/>
              </a:rPr>
              <a:t>OCAMPO, EDBERT</a:t>
            </a:r>
          </a:p>
        </p:txBody>
      </p:sp>
      <p:sp>
        <p:nvSpPr>
          <p:cNvPr id="35" name="TextBox 35"/>
          <p:cNvSpPr txBox="1"/>
          <p:nvPr/>
        </p:nvSpPr>
        <p:spPr>
          <a:xfrm>
            <a:off x="7768685" y="4249283"/>
            <a:ext cx="1533611" cy="238335"/>
          </a:xfrm>
          <a:prstGeom prst="rect">
            <a:avLst/>
          </a:prstGeom>
        </p:spPr>
        <p:txBody>
          <a:bodyPr lIns="0" tIns="0" rIns="0" bIns="0" rtlCol="0" anchor="t">
            <a:spAutoFit/>
          </a:bodyPr>
          <a:lstStyle/>
          <a:p>
            <a:pPr algn="l">
              <a:lnSpc>
                <a:spcPts val="1820"/>
              </a:lnSpc>
            </a:pPr>
            <a:r>
              <a:rPr lang="en-US" sz="1300">
                <a:solidFill>
                  <a:srgbClr val="454955"/>
                </a:solidFill>
                <a:latin typeface="Oswald"/>
              </a:rPr>
              <a:t>SALAPARE, KIAN FRANCIS</a:t>
            </a:r>
          </a:p>
        </p:txBody>
      </p:sp>
      <p:sp>
        <p:nvSpPr>
          <p:cNvPr id="36" name="TextBox 36"/>
          <p:cNvSpPr txBox="1"/>
          <p:nvPr/>
        </p:nvSpPr>
        <p:spPr>
          <a:xfrm>
            <a:off x="10142372" y="4237787"/>
            <a:ext cx="1511818" cy="238335"/>
          </a:xfrm>
          <a:prstGeom prst="rect">
            <a:avLst/>
          </a:prstGeom>
        </p:spPr>
        <p:txBody>
          <a:bodyPr lIns="0" tIns="0" rIns="0" bIns="0" rtlCol="0" anchor="t">
            <a:spAutoFit/>
          </a:bodyPr>
          <a:lstStyle/>
          <a:p>
            <a:pPr algn="l">
              <a:lnSpc>
                <a:spcPts val="1820"/>
              </a:lnSpc>
            </a:pPr>
            <a:r>
              <a:rPr lang="en-US" sz="1300">
                <a:solidFill>
                  <a:srgbClr val="454955"/>
                </a:solidFill>
                <a:latin typeface="Oswald"/>
              </a:rPr>
              <a:t>TATLONGHARI, ANA KARL</a:t>
            </a:r>
          </a:p>
        </p:txBody>
      </p:sp>
      <p:sp>
        <p:nvSpPr>
          <p:cNvPr id="37" name="TextBox 37"/>
          <p:cNvSpPr txBox="1"/>
          <p:nvPr/>
        </p:nvSpPr>
        <p:spPr>
          <a:xfrm>
            <a:off x="2716494" y="5206726"/>
            <a:ext cx="6835326" cy="695861"/>
          </a:xfrm>
          <a:prstGeom prst="rect">
            <a:avLst/>
          </a:prstGeom>
        </p:spPr>
        <p:txBody>
          <a:bodyPr lIns="0" tIns="0" rIns="0" bIns="0" rtlCol="0" anchor="t">
            <a:spAutoFit/>
          </a:bodyPr>
          <a:lstStyle/>
          <a:p>
            <a:pPr algn="l">
              <a:lnSpc>
                <a:spcPts val="5740"/>
              </a:lnSpc>
            </a:pPr>
            <a:r>
              <a:rPr lang="en-US" sz="4100" spc="-45">
                <a:solidFill>
                  <a:srgbClr val="33363F"/>
                </a:solidFill>
                <a:latin typeface="IBM Plex Sans"/>
              </a:rPr>
              <a:t>MEET OUR TEAM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28434" y="1718227"/>
            <a:ext cx="2603497" cy="5346697"/>
          </a:xfrm>
          <a:prstGeom prst="rect">
            <a:avLst/>
          </a:prstGeom>
        </p:spPr>
      </p:pic>
      <p:grpSp>
        <p:nvGrpSpPr>
          <p:cNvPr id="3" name="Group 3"/>
          <p:cNvGrpSpPr>
            <a:grpSpLocks noChangeAspect="1"/>
          </p:cNvGrpSpPr>
          <p:nvPr/>
        </p:nvGrpSpPr>
        <p:grpSpPr>
          <a:xfrm>
            <a:off x="8628434" y="1718227"/>
            <a:ext cx="2603497" cy="5346697"/>
            <a:chOff x="0" y="0"/>
            <a:chExt cx="3471329" cy="7128929"/>
          </a:xfrm>
        </p:grpSpPr>
        <p:sp>
          <p:nvSpPr>
            <p:cNvPr id="4" name="Freeform 4"/>
            <p:cNvSpPr/>
            <p:nvPr/>
          </p:nvSpPr>
          <p:spPr>
            <a:xfrm>
              <a:off x="0" y="0"/>
              <a:ext cx="3471291" cy="7128891"/>
            </a:xfrm>
            <a:custGeom>
              <a:avLst/>
              <a:gdLst/>
              <a:ahLst/>
              <a:cxnLst/>
              <a:rect l="l" t="t" r="r" b="b"/>
              <a:pathLst>
                <a:path w="3471291" h="7128891">
                  <a:moveTo>
                    <a:pt x="0" y="0"/>
                  </a:moveTo>
                  <a:lnTo>
                    <a:pt x="0" y="7128891"/>
                  </a:lnTo>
                  <a:lnTo>
                    <a:pt x="3471291" y="7128891"/>
                  </a:lnTo>
                  <a:lnTo>
                    <a:pt x="3471291" y="0"/>
                  </a:lnTo>
                  <a:close/>
                </a:path>
              </a:pathLst>
            </a:custGeom>
            <a:blipFill>
              <a:blip r:embed="rId4"/>
              <a:stretch>
                <a:fillRect r="-1"/>
              </a:stretch>
            </a:blip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0562" y="1718227"/>
            <a:ext cx="2603497" cy="5346697"/>
          </a:xfrm>
          <a:prstGeom prst="rect">
            <a:avLst/>
          </a:prstGeom>
        </p:spPr>
      </p:pic>
      <p:grpSp>
        <p:nvGrpSpPr>
          <p:cNvPr id="6" name="Group 6"/>
          <p:cNvGrpSpPr>
            <a:grpSpLocks noChangeAspect="1"/>
          </p:cNvGrpSpPr>
          <p:nvPr/>
        </p:nvGrpSpPr>
        <p:grpSpPr>
          <a:xfrm>
            <a:off x="880562" y="1718227"/>
            <a:ext cx="2603497" cy="5346697"/>
            <a:chOff x="0" y="0"/>
            <a:chExt cx="3471329" cy="7128929"/>
          </a:xfrm>
        </p:grpSpPr>
        <p:sp>
          <p:nvSpPr>
            <p:cNvPr id="7" name="Freeform 7"/>
            <p:cNvSpPr/>
            <p:nvPr/>
          </p:nvSpPr>
          <p:spPr>
            <a:xfrm>
              <a:off x="0" y="0"/>
              <a:ext cx="3471291" cy="7128891"/>
            </a:xfrm>
            <a:custGeom>
              <a:avLst/>
              <a:gdLst/>
              <a:ahLst/>
              <a:cxnLst/>
              <a:rect l="l" t="t" r="r" b="b"/>
              <a:pathLst>
                <a:path w="3471291" h="7128891">
                  <a:moveTo>
                    <a:pt x="0" y="0"/>
                  </a:moveTo>
                  <a:lnTo>
                    <a:pt x="0" y="7128891"/>
                  </a:lnTo>
                  <a:lnTo>
                    <a:pt x="3471291" y="7128891"/>
                  </a:lnTo>
                  <a:lnTo>
                    <a:pt x="3471291" y="0"/>
                  </a:lnTo>
                  <a:close/>
                </a:path>
              </a:pathLst>
            </a:custGeom>
            <a:blipFill>
              <a:blip r:embed="rId6"/>
              <a:stretch>
                <a:fillRect r="-1"/>
              </a:stretch>
            </a:blipFill>
          </p:spPr>
        </p:sp>
      </p:gr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797152" y="0"/>
            <a:ext cx="2603497" cy="5346068"/>
          </a:xfrm>
          <a:prstGeom prst="rect">
            <a:avLst/>
          </a:prstGeom>
        </p:spPr>
      </p:pic>
      <p:grpSp>
        <p:nvGrpSpPr>
          <p:cNvPr id="9" name="Group 9"/>
          <p:cNvGrpSpPr>
            <a:grpSpLocks noChangeAspect="1"/>
          </p:cNvGrpSpPr>
          <p:nvPr/>
        </p:nvGrpSpPr>
        <p:grpSpPr>
          <a:xfrm>
            <a:off x="4797152" y="0"/>
            <a:ext cx="2603497" cy="5346068"/>
            <a:chOff x="0" y="0"/>
            <a:chExt cx="3471329" cy="7128091"/>
          </a:xfrm>
        </p:grpSpPr>
        <p:sp>
          <p:nvSpPr>
            <p:cNvPr id="10" name="Freeform 10"/>
            <p:cNvSpPr/>
            <p:nvPr/>
          </p:nvSpPr>
          <p:spPr>
            <a:xfrm>
              <a:off x="0" y="0"/>
              <a:ext cx="3471291" cy="7128129"/>
            </a:xfrm>
            <a:custGeom>
              <a:avLst/>
              <a:gdLst/>
              <a:ahLst/>
              <a:cxnLst/>
              <a:rect l="l" t="t" r="r" b="b"/>
              <a:pathLst>
                <a:path w="3471291" h="7128129">
                  <a:moveTo>
                    <a:pt x="0" y="0"/>
                  </a:moveTo>
                  <a:lnTo>
                    <a:pt x="0" y="7128129"/>
                  </a:lnTo>
                  <a:lnTo>
                    <a:pt x="3471291" y="7128129"/>
                  </a:lnTo>
                  <a:lnTo>
                    <a:pt x="3471291" y="0"/>
                  </a:lnTo>
                  <a:close/>
                </a:path>
              </a:pathLst>
            </a:custGeom>
            <a:blipFill>
              <a:blip r:embed="rId9"/>
              <a:stretch>
                <a:fillRect t="-11" r="-1"/>
              </a:stretch>
            </a:blipFill>
          </p:spPr>
        </p:sp>
      </p:gr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65703" y="2559399"/>
            <a:ext cx="2650103" cy="1629899"/>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762500" y="2352475"/>
            <a:ext cx="2667000" cy="1629899"/>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608974" y="2559399"/>
            <a:ext cx="2667000" cy="1629899"/>
          </a:xfrm>
          <a:prstGeom prst="rect">
            <a:avLst/>
          </a:prstGeom>
        </p:spPr>
      </p:pic>
      <p:sp>
        <p:nvSpPr>
          <p:cNvPr id="14" name="TextBox 14"/>
          <p:cNvSpPr txBox="1"/>
          <p:nvPr/>
        </p:nvSpPr>
        <p:spPr>
          <a:xfrm>
            <a:off x="1706694" y="2977794"/>
            <a:ext cx="988571" cy="1035101"/>
          </a:xfrm>
          <a:prstGeom prst="rect">
            <a:avLst/>
          </a:prstGeom>
        </p:spPr>
        <p:txBody>
          <a:bodyPr lIns="0" tIns="0" rIns="0" bIns="0" rtlCol="0" anchor="t">
            <a:spAutoFit/>
          </a:bodyPr>
          <a:lstStyle/>
          <a:p>
            <a:pPr algn="l">
              <a:lnSpc>
                <a:spcPts val="3600"/>
              </a:lnSpc>
            </a:pPr>
            <a:r>
              <a:rPr lang="en-US" sz="7200">
                <a:solidFill>
                  <a:srgbClr val="FFFFFF"/>
                </a:solidFill>
                <a:latin typeface="Oswald"/>
              </a:rPr>
              <a:t>01</a:t>
            </a:r>
          </a:p>
          <a:p>
            <a:pPr algn="l">
              <a:lnSpc>
                <a:spcPts val="3499"/>
              </a:lnSpc>
            </a:pPr>
            <a:r>
              <a:rPr lang="en-US" sz="1399">
                <a:solidFill>
                  <a:srgbClr val="FFFFFF"/>
                </a:solidFill>
                <a:latin typeface="Oswald"/>
              </a:rPr>
              <a:t>INTRODUCTION</a:t>
            </a:r>
          </a:p>
        </p:txBody>
      </p:sp>
      <p:sp>
        <p:nvSpPr>
          <p:cNvPr id="15" name="TextBox 15"/>
          <p:cNvSpPr txBox="1"/>
          <p:nvPr/>
        </p:nvSpPr>
        <p:spPr>
          <a:xfrm>
            <a:off x="5566181" y="2770870"/>
            <a:ext cx="1060580" cy="632946"/>
          </a:xfrm>
          <a:prstGeom prst="rect">
            <a:avLst/>
          </a:prstGeom>
        </p:spPr>
        <p:txBody>
          <a:bodyPr lIns="0" tIns="0" rIns="0" bIns="0" rtlCol="0" anchor="t">
            <a:spAutoFit/>
          </a:bodyPr>
          <a:lstStyle/>
          <a:p>
            <a:pPr algn="l">
              <a:lnSpc>
                <a:spcPts val="3600"/>
              </a:lnSpc>
            </a:pPr>
            <a:r>
              <a:rPr lang="en-US" sz="7200">
                <a:solidFill>
                  <a:srgbClr val="FFFFFF"/>
                </a:solidFill>
                <a:latin typeface="Oswald"/>
              </a:rPr>
              <a:t>02</a:t>
            </a:r>
          </a:p>
          <a:p>
            <a:pPr algn="ctr">
              <a:lnSpc>
                <a:spcPts val="3499"/>
              </a:lnSpc>
            </a:pPr>
            <a:r>
              <a:rPr lang="en-US" sz="1399">
                <a:solidFill>
                  <a:srgbClr val="FFFFFF"/>
                </a:solidFill>
                <a:latin typeface="Oswald"/>
              </a:rPr>
              <a:t>DISCUSSION</a:t>
            </a:r>
          </a:p>
        </p:txBody>
      </p:sp>
      <p:sp>
        <p:nvSpPr>
          <p:cNvPr id="16" name="TextBox 16"/>
          <p:cNvSpPr txBox="1"/>
          <p:nvPr/>
        </p:nvSpPr>
        <p:spPr>
          <a:xfrm>
            <a:off x="9488017" y="2977794"/>
            <a:ext cx="908914" cy="1035101"/>
          </a:xfrm>
          <a:prstGeom prst="rect">
            <a:avLst/>
          </a:prstGeom>
        </p:spPr>
        <p:txBody>
          <a:bodyPr lIns="0" tIns="0" rIns="0" bIns="0" rtlCol="0" anchor="t">
            <a:spAutoFit/>
          </a:bodyPr>
          <a:lstStyle/>
          <a:p>
            <a:pPr algn="l">
              <a:lnSpc>
                <a:spcPts val="3600"/>
              </a:lnSpc>
            </a:pPr>
            <a:r>
              <a:rPr lang="en-US" sz="7200">
                <a:solidFill>
                  <a:srgbClr val="FFFFFF"/>
                </a:solidFill>
                <a:latin typeface="Oswald"/>
              </a:rPr>
              <a:t>03</a:t>
            </a:r>
          </a:p>
          <a:p>
            <a:pPr algn="r">
              <a:lnSpc>
                <a:spcPts val="3499"/>
              </a:lnSpc>
            </a:pPr>
            <a:r>
              <a:rPr lang="en-US" sz="1399">
                <a:solidFill>
                  <a:srgbClr val="FFFFFF"/>
                </a:solidFill>
                <a:latin typeface="Oswald"/>
              </a:rPr>
              <a:t>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192000" cy="6858000"/>
          </a:xfrm>
          <a:prstGeom prst="rect">
            <a:avLst/>
          </a:prstGeom>
        </p:spPr>
      </p:pic>
      <p:grpSp>
        <p:nvGrpSpPr>
          <p:cNvPr id="3" name="Group 3"/>
          <p:cNvGrpSpPr>
            <a:grpSpLocks noChangeAspect="1"/>
          </p:cNvGrpSpPr>
          <p:nvPr/>
        </p:nvGrpSpPr>
        <p:grpSpPr>
          <a:xfrm>
            <a:off x="0" y="0"/>
            <a:ext cx="12192000" cy="6858000"/>
            <a:chOff x="0" y="0"/>
            <a:chExt cx="16256000" cy="9144000"/>
          </a:xfrm>
        </p:grpSpPr>
        <p:sp>
          <p:nvSpPr>
            <p:cNvPr id="4" name="Freeform 4"/>
            <p:cNvSpPr/>
            <p:nvPr/>
          </p:nvSpPr>
          <p:spPr>
            <a:xfrm>
              <a:off x="0" y="0"/>
              <a:ext cx="16256000" cy="9144000"/>
            </a:xfrm>
            <a:custGeom>
              <a:avLst/>
              <a:gdLst/>
              <a:ahLst/>
              <a:cxnLst/>
              <a:rect l="l" t="t" r="r" b="b"/>
              <a:pathLst>
                <a:path w="16256000" h="9144000">
                  <a:moveTo>
                    <a:pt x="0" y="0"/>
                  </a:moveTo>
                  <a:lnTo>
                    <a:pt x="0" y="9144000"/>
                  </a:lnTo>
                  <a:lnTo>
                    <a:pt x="16256000" y="9144000"/>
                  </a:lnTo>
                  <a:lnTo>
                    <a:pt x="16256000" y="0"/>
                  </a:lnTo>
                  <a:close/>
                </a:path>
              </a:pathLst>
            </a:custGeom>
            <a:blipFill>
              <a:blip r:embed="rId4"/>
              <a:stretch>
                <a:fillRect/>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93328" y="4662307"/>
            <a:ext cx="1079497" cy="1371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747" y="818626"/>
            <a:ext cx="12255503" cy="4852778"/>
          </a:xfrm>
          <a:prstGeom prst="rect">
            <a:avLst/>
          </a:prstGeom>
        </p:spPr>
      </p:pic>
      <p:sp>
        <p:nvSpPr>
          <p:cNvPr id="7" name="TextBox 7"/>
          <p:cNvSpPr txBox="1"/>
          <p:nvPr/>
        </p:nvSpPr>
        <p:spPr>
          <a:xfrm>
            <a:off x="2051209" y="2857500"/>
            <a:ext cx="8089583" cy="1028700"/>
          </a:xfrm>
          <a:prstGeom prst="rect">
            <a:avLst/>
          </a:prstGeom>
        </p:spPr>
        <p:txBody>
          <a:bodyPr lIns="0" tIns="0" rIns="0" bIns="0" rtlCol="0" anchor="t">
            <a:spAutoFit/>
          </a:bodyPr>
          <a:lstStyle/>
          <a:p>
            <a:pPr algn="l">
              <a:lnSpc>
                <a:spcPts val="8400"/>
              </a:lnSpc>
            </a:pPr>
            <a:r>
              <a:rPr lang="en-US" sz="6000" spc="2430">
                <a:solidFill>
                  <a:srgbClr val="FFFFFF"/>
                </a:solidFill>
                <a:latin typeface="Oswald"/>
              </a:rPr>
              <a:t>INTRODUCTION</a:t>
            </a:r>
          </a:p>
        </p:txBody>
      </p:sp>
      <p:sp>
        <p:nvSpPr>
          <p:cNvPr id="8" name="TextBox 8"/>
          <p:cNvSpPr txBox="1"/>
          <p:nvPr/>
        </p:nvSpPr>
        <p:spPr>
          <a:xfrm>
            <a:off x="5539435" y="1047331"/>
            <a:ext cx="1113130" cy="1739494"/>
          </a:xfrm>
          <a:prstGeom prst="rect">
            <a:avLst/>
          </a:prstGeom>
        </p:spPr>
        <p:txBody>
          <a:bodyPr lIns="0" tIns="0" rIns="0" bIns="0" rtlCol="0" anchor="t">
            <a:spAutoFit/>
          </a:bodyPr>
          <a:lstStyle/>
          <a:p>
            <a:pPr algn="l">
              <a:lnSpc>
                <a:spcPts val="13439"/>
              </a:lnSpc>
            </a:pPr>
            <a:r>
              <a:rPr lang="en-US" sz="9600">
                <a:solidFill>
                  <a:srgbClr val="FFFFFF"/>
                </a:solidFill>
                <a:latin typeface="Oswald"/>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D8D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747" y="-31747"/>
            <a:ext cx="12255503" cy="6921503"/>
          </a:xfrm>
          <a:prstGeom prst="rect">
            <a:avLst/>
          </a:prstGeom>
        </p:spPr>
      </p:pic>
      <p:grpSp>
        <p:nvGrpSpPr>
          <p:cNvPr id="3" name="Group 3"/>
          <p:cNvGrpSpPr>
            <a:grpSpLocks noChangeAspect="1"/>
          </p:cNvGrpSpPr>
          <p:nvPr/>
        </p:nvGrpSpPr>
        <p:grpSpPr>
          <a:xfrm>
            <a:off x="3522545" y="0"/>
            <a:ext cx="8669455" cy="6858000"/>
            <a:chOff x="0" y="0"/>
            <a:chExt cx="11559273" cy="9144000"/>
          </a:xfrm>
        </p:grpSpPr>
        <p:sp>
          <p:nvSpPr>
            <p:cNvPr id="4" name="Freeform 4"/>
            <p:cNvSpPr/>
            <p:nvPr/>
          </p:nvSpPr>
          <p:spPr>
            <a:xfrm>
              <a:off x="0" y="0"/>
              <a:ext cx="11559286" cy="9144000"/>
            </a:xfrm>
            <a:custGeom>
              <a:avLst/>
              <a:gdLst/>
              <a:ahLst/>
              <a:cxnLst/>
              <a:rect l="l" t="t" r="r" b="b"/>
              <a:pathLst>
                <a:path w="11559286" h="9144000">
                  <a:moveTo>
                    <a:pt x="0" y="0"/>
                  </a:moveTo>
                  <a:lnTo>
                    <a:pt x="0" y="9144000"/>
                  </a:lnTo>
                  <a:lnTo>
                    <a:pt x="11559286" y="9144000"/>
                  </a:lnTo>
                  <a:lnTo>
                    <a:pt x="11559286" y="0"/>
                  </a:lnTo>
                  <a:close/>
                </a:path>
              </a:pathLst>
            </a:custGeom>
            <a:blipFill>
              <a:blip r:embed="rId4"/>
              <a:stretch>
                <a:fillRect l="-10156" r="-28803"/>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14350" y="1763963"/>
            <a:ext cx="6827291" cy="4127802"/>
          </a:xfrm>
          <a:prstGeom prst="rect">
            <a:avLst/>
          </a:prstGeom>
        </p:spPr>
      </p:pic>
      <p:sp>
        <p:nvSpPr>
          <p:cNvPr id="6" name="TextBox 6"/>
          <p:cNvSpPr txBox="1"/>
          <p:nvPr/>
        </p:nvSpPr>
        <p:spPr>
          <a:xfrm>
            <a:off x="1016241" y="2427380"/>
            <a:ext cx="5832538" cy="3142903"/>
          </a:xfrm>
          <a:prstGeom prst="rect">
            <a:avLst/>
          </a:prstGeom>
        </p:spPr>
        <p:txBody>
          <a:bodyPr lIns="0" tIns="0" rIns="0" bIns="0" rtlCol="0" anchor="t">
            <a:spAutoFit/>
          </a:bodyPr>
          <a:lstStyle/>
          <a:p>
            <a:pPr algn="just">
              <a:lnSpc>
                <a:spcPts val="3600"/>
              </a:lnSpc>
            </a:pPr>
            <a:r>
              <a:rPr lang="en-US" sz="1500" spc="-16">
                <a:solidFill>
                  <a:srgbClr val="000000"/>
                </a:solidFill>
                <a:latin typeface="IBM Plex Sans"/>
              </a:rPr>
              <a:t>Mang Tonyo and Mang Samuel are both rice farmers from the province, while planting rice they talk about how way back in the old time the temperature during the dry season is not that hot but now they notice that as years pass by when the dry season is coming, their income deflates because the heat makes their field dry. They were both so worried about what will happen in the next years that will come if the temperature keeps on rising.</a:t>
            </a:r>
          </a:p>
        </p:txBody>
      </p:sp>
      <p:sp>
        <p:nvSpPr>
          <p:cNvPr id="7" name="TextBox 7"/>
          <p:cNvSpPr txBox="1"/>
          <p:nvPr/>
        </p:nvSpPr>
        <p:spPr>
          <a:xfrm>
            <a:off x="1016260" y="1908429"/>
            <a:ext cx="4410418" cy="418738"/>
          </a:xfrm>
          <a:prstGeom prst="rect">
            <a:avLst/>
          </a:prstGeom>
        </p:spPr>
        <p:txBody>
          <a:bodyPr lIns="0" tIns="0" rIns="0" bIns="0" rtlCol="0" anchor="t">
            <a:spAutoFit/>
          </a:bodyPr>
          <a:lstStyle/>
          <a:p>
            <a:pPr algn="l">
              <a:lnSpc>
                <a:spcPts val="3219"/>
              </a:lnSpc>
            </a:pPr>
            <a:r>
              <a:rPr lang="en-US" sz="2300">
                <a:solidFill>
                  <a:srgbClr val="454955"/>
                </a:solidFill>
                <a:latin typeface="Oswald"/>
              </a:rPr>
              <a:t>Let’s meet Mang Tonyo and Mang Samuel!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5478" y="1214580"/>
            <a:ext cx="4390415" cy="120033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64253" y="-31747"/>
            <a:ext cx="6159503" cy="692150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1747" y="697144"/>
            <a:ext cx="4799695" cy="2031997"/>
          </a:xfrm>
          <a:prstGeom prst="rect">
            <a:avLst/>
          </a:prstGeom>
        </p:spPr>
      </p:pic>
      <p:pic>
        <p:nvPicPr>
          <p:cNvPr id="5" name="Picture 5"/>
          <p:cNvPicPr>
            <a:picLocks noChangeAspect="1"/>
          </p:cNvPicPr>
          <p:nvPr/>
        </p:nvPicPr>
        <p:blipFill>
          <a:blip r:embed="rId8"/>
          <a:srcRect/>
          <a:stretch>
            <a:fillRect/>
          </a:stretch>
        </p:blipFill>
        <p:spPr>
          <a:xfrm>
            <a:off x="5124612" y="3345755"/>
            <a:ext cx="7433322" cy="3512245"/>
          </a:xfrm>
          <a:prstGeom prst="rect">
            <a:avLst/>
          </a:prstGeom>
        </p:spPr>
      </p:pic>
      <p:sp>
        <p:nvSpPr>
          <p:cNvPr id="6" name="TextBox 6"/>
          <p:cNvSpPr txBox="1"/>
          <p:nvPr/>
        </p:nvSpPr>
        <p:spPr>
          <a:xfrm>
            <a:off x="685800" y="1289649"/>
            <a:ext cx="5040247" cy="846986"/>
          </a:xfrm>
          <a:prstGeom prst="rect">
            <a:avLst/>
          </a:prstGeom>
        </p:spPr>
        <p:txBody>
          <a:bodyPr lIns="0" tIns="0" rIns="0" bIns="0" rtlCol="0" anchor="t">
            <a:spAutoFit/>
          </a:bodyPr>
          <a:lstStyle/>
          <a:p>
            <a:pPr algn="just">
              <a:lnSpc>
                <a:spcPts val="6831"/>
              </a:lnSpc>
            </a:pPr>
            <a:r>
              <a:rPr lang="en-US" sz="5655">
                <a:solidFill>
                  <a:srgbClr val="454955"/>
                </a:solidFill>
                <a:latin typeface="Oswald"/>
              </a:rPr>
              <a:t>OBJECTIVES</a:t>
            </a:r>
          </a:p>
        </p:txBody>
      </p:sp>
      <p:sp>
        <p:nvSpPr>
          <p:cNvPr id="7" name="TextBox 7"/>
          <p:cNvSpPr txBox="1"/>
          <p:nvPr/>
        </p:nvSpPr>
        <p:spPr>
          <a:xfrm>
            <a:off x="927327" y="3086476"/>
            <a:ext cx="3205923" cy="1076043"/>
          </a:xfrm>
          <a:prstGeom prst="rect">
            <a:avLst/>
          </a:prstGeom>
        </p:spPr>
        <p:txBody>
          <a:bodyPr lIns="0" tIns="0" rIns="0" bIns="0" rtlCol="0" anchor="t">
            <a:spAutoFit/>
          </a:bodyPr>
          <a:lstStyle/>
          <a:p>
            <a:pPr algn="ctr">
              <a:lnSpc>
                <a:spcPts val="2834"/>
              </a:lnSpc>
            </a:pPr>
            <a:r>
              <a:rPr lang="en-US" sz="2024">
                <a:solidFill>
                  <a:srgbClr val="454955"/>
                </a:solidFill>
                <a:latin typeface="Open Sans"/>
              </a:rPr>
              <a:t>To examine the past climate data in the Philippines </a:t>
            </a:r>
          </a:p>
        </p:txBody>
      </p:sp>
      <p:pic>
        <p:nvPicPr>
          <p:cNvPr id="8" name="Picture 8"/>
          <p:cNvPicPr>
            <a:picLocks noChangeAspect="1"/>
          </p:cNvPicPr>
          <p:nvPr/>
        </p:nvPicPr>
        <p:blipFill>
          <a:blip r:embed="rId9"/>
          <a:srcRect l="709" t="1095" r="709"/>
          <a:stretch>
            <a:fillRect/>
          </a:stretch>
        </p:blipFill>
        <p:spPr>
          <a:xfrm>
            <a:off x="5124612" y="0"/>
            <a:ext cx="7057863" cy="3345755"/>
          </a:xfrm>
          <a:prstGeom prst="rect">
            <a:avLst/>
          </a:prstGeom>
        </p:spPr>
      </p:pic>
      <p:sp>
        <p:nvSpPr>
          <p:cNvPr id="9" name="TextBox 9"/>
          <p:cNvSpPr txBox="1"/>
          <p:nvPr/>
        </p:nvSpPr>
        <p:spPr>
          <a:xfrm>
            <a:off x="1044946" y="4766604"/>
            <a:ext cx="2970686" cy="1405596"/>
          </a:xfrm>
          <a:prstGeom prst="rect">
            <a:avLst/>
          </a:prstGeom>
        </p:spPr>
        <p:txBody>
          <a:bodyPr lIns="0" tIns="0" rIns="0" bIns="0" rtlCol="0" anchor="t">
            <a:spAutoFit/>
          </a:bodyPr>
          <a:lstStyle/>
          <a:p>
            <a:pPr algn="ctr">
              <a:lnSpc>
                <a:spcPts val="2834"/>
              </a:lnSpc>
            </a:pPr>
            <a:r>
              <a:rPr lang="en-US" sz="2024">
                <a:solidFill>
                  <a:srgbClr val="454955"/>
                </a:solidFill>
                <a:latin typeface="Open Sans"/>
              </a:rPr>
              <a:t>To advocate for Filipino people to take climate action for a more sustainable country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12053" y="-31747"/>
            <a:ext cx="4711703" cy="6921503"/>
          </a:xfrm>
          <a:prstGeom prst="rect">
            <a:avLst/>
          </a:prstGeom>
        </p:spPr>
      </p:pic>
      <p:pic>
        <p:nvPicPr>
          <p:cNvPr id="3" name="Picture 3"/>
          <p:cNvPicPr>
            <a:picLocks noChangeAspect="1"/>
          </p:cNvPicPr>
          <p:nvPr/>
        </p:nvPicPr>
        <p:blipFill>
          <a:blip r:embed="rId4"/>
          <a:srcRect/>
          <a:stretch>
            <a:fillRect/>
          </a:stretch>
        </p:blipFill>
        <p:spPr>
          <a:xfrm>
            <a:off x="5085002" y="1633826"/>
            <a:ext cx="6421198" cy="3590348"/>
          </a:xfrm>
          <a:prstGeom prst="rect">
            <a:avLst/>
          </a:prstGeom>
        </p:spPr>
      </p:pic>
      <p:sp>
        <p:nvSpPr>
          <p:cNvPr id="4" name="TextBox 4"/>
          <p:cNvSpPr txBox="1"/>
          <p:nvPr/>
        </p:nvSpPr>
        <p:spPr>
          <a:xfrm>
            <a:off x="529820" y="2778151"/>
            <a:ext cx="4229561" cy="1225498"/>
          </a:xfrm>
          <a:prstGeom prst="rect">
            <a:avLst/>
          </a:prstGeom>
        </p:spPr>
        <p:txBody>
          <a:bodyPr lIns="0" tIns="0" rIns="0" bIns="0" rtlCol="0" anchor="t">
            <a:spAutoFit/>
          </a:bodyPr>
          <a:lstStyle/>
          <a:p>
            <a:pPr algn="ctr">
              <a:lnSpc>
                <a:spcPts val="5030"/>
              </a:lnSpc>
              <a:spcBef>
                <a:spcPct val="0"/>
              </a:spcBef>
            </a:pPr>
            <a:r>
              <a:rPr lang="en-US" sz="3593">
                <a:solidFill>
                  <a:srgbClr val="000000"/>
                </a:solidFill>
                <a:latin typeface="Oswald"/>
              </a:rPr>
              <a:t>Climate Change is already taking place!</a:t>
            </a:r>
          </a:p>
        </p:txBody>
      </p:sp>
      <p:sp>
        <p:nvSpPr>
          <p:cNvPr id="5" name="TextBox 5"/>
          <p:cNvSpPr txBox="1"/>
          <p:nvPr/>
        </p:nvSpPr>
        <p:spPr>
          <a:xfrm>
            <a:off x="685800" y="638175"/>
            <a:ext cx="3089842" cy="405741"/>
          </a:xfrm>
          <a:prstGeom prst="rect">
            <a:avLst/>
          </a:prstGeom>
        </p:spPr>
        <p:txBody>
          <a:bodyPr lIns="0" tIns="0" rIns="0" bIns="0" rtlCol="0" anchor="t">
            <a:spAutoFit/>
          </a:bodyPr>
          <a:lstStyle/>
          <a:p>
            <a:pPr algn="l">
              <a:lnSpc>
                <a:spcPts val="3359"/>
              </a:lnSpc>
            </a:pPr>
            <a:r>
              <a:rPr lang="en-US" sz="2399">
                <a:solidFill>
                  <a:srgbClr val="888D9F"/>
                </a:solidFill>
                <a:latin typeface="Oswald"/>
              </a:rPr>
              <a:t>PROBLEM STATEMENT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54467" y="-31752"/>
            <a:ext cx="4711703" cy="6921503"/>
          </a:xfrm>
          <a:prstGeom prst="rect">
            <a:avLst/>
          </a:prstGeom>
        </p:spPr>
      </p:pic>
      <p:pic>
        <p:nvPicPr>
          <p:cNvPr id="3" name="Picture 3"/>
          <p:cNvPicPr>
            <a:picLocks noChangeAspect="1"/>
          </p:cNvPicPr>
          <p:nvPr/>
        </p:nvPicPr>
        <p:blipFill>
          <a:blip r:embed="rId4"/>
          <a:srcRect/>
          <a:stretch>
            <a:fillRect/>
          </a:stretch>
        </p:blipFill>
        <p:spPr>
          <a:xfrm>
            <a:off x="1170884" y="1041474"/>
            <a:ext cx="6205843" cy="4775052"/>
          </a:xfrm>
          <a:prstGeom prst="rect">
            <a:avLst/>
          </a:prstGeom>
        </p:spPr>
      </p:pic>
      <p:sp>
        <p:nvSpPr>
          <p:cNvPr id="4" name="TextBox 4"/>
          <p:cNvSpPr txBox="1"/>
          <p:nvPr/>
        </p:nvSpPr>
        <p:spPr>
          <a:xfrm>
            <a:off x="7601026" y="2708026"/>
            <a:ext cx="4208139" cy="1365748"/>
          </a:xfrm>
          <a:prstGeom prst="rect">
            <a:avLst/>
          </a:prstGeom>
        </p:spPr>
        <p:txBody>
          <a:bodyPr lIns="0" tIns="0" rIns="0" bIns="0" rtlCol="0" anchor="t">
            <a:spAutoFit/>
          </a:bodyPr>
          <a:lstStyle/>
          <a:p>
            <a:pPr algn="ctr">
              <a:lnSpc>
                <a:spcPts val="5644"/>
              </a:lnSpc>
              <a:spcBef>
                <a:spcPct val="0"/>
              </a:spcBef>
            </a:pPr>
            <a:r>
              <a:rPr lang="en-US" sz="4031">
                <a:solidFill>
                  <a:srgbClr val="000000"/>
                </a:solidFill>
                <a:latin typeface="Oswald"/>
              </a:rPr>
              <a:t>Human actions are most likely to blame.</a:t>
            </a:r>
          </a:p>
        </p:txBody>
      </p:sp>
      <p:sp>
        <p:nvSpPr>
          <p:cNvPr id="5" name="TextBox 5"/>
          <p:cNvSpPr txBox="1"/>
          <p:nvPr/>
        </p:nvSpPr>
        <p:spPr>
          <a:xfrm>
            <a:off x="9102158" y="638175"/>
            <a:ext cx="3089842" cy="405741"/>
          </a:xfrm>
          <a:prstGeom prst="rect">
            <a:avLst/>
          </a:prstGeom>
        </p:spPr>
        <p:txBody>
          <a:bodyPr lIns="0" tIns="0" rIns="0" bIns="0" rtlCol="0" anchor="t">
            <a:spAutoFit/>
          </a:bodyPr>
          <a:lstStyle/>
          <a:p>
            <a:pPr algn="l">
              <a:lnSpc>
                <a:spcPts val="3359"/>
              </a:lnSpc>
            </a:pPr>
            <a:r>
              <a:rPr lang="en-US" sz="2399">
                <a:solidFill>
                  <a:srgbClr val="888D9F"/>
                </a:solidFill>
                <a:latin typeface="Oswald"/>
              </a:rPr>
              <a:t>PROBLEM STATEMENT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2192000" cy="6858000"/>
          </a:xfrm>
          <a:prstGeom prst="rect">
            <a:avLst/>
          </a:prstGeom>
        </p:spPr>
      </p:pic>
      <p:grpSp>
        <p:nvGrpSpPr>
          <p:cNvPr id="3" name="Group 3"/>
          <p:cNvGrpSpPr>
            <a:grpSpLocks noChangeAspect="1"/>
          </p:cNvGrpSpPr>
          <p:nvPr/>
        </p:nvGrpSpPr>
        <p:grpSpPr>
          <a:xfrm>
            <a:off x="0" y="0"/>
            <a:ext cx="12192000" cy="6858000"/>
            <a:chOff x="0" y="0"/>
            <a:chExt cx="16256000" cy="9144000"/>
          </a:xfrm>
        </p:grpSpPr>
        <p:sp>
          <p:nvSpPr>
            <p:cNvPr id="4" name="Freeform 4"/>
            <p:cNvSpPr/>
            <p:nvPr/>
          </p:nvSpPr>
          <p:spPr>
            <a:xfrm>
              <a:off x="0" y="0"/>
              <a:ext cx="16256000" cy="9144000"/>
            </a:xfrm>
            <a:custGeom>
              <a:avLst/>
              <a:gdLst/>
              <a:ahLst/>
              <a:cxnLst/>
              <a:rect l="l" t="t" r="r" b="b"/>
              <a:pathLst>
                <a:path w="16256000" h="9144000">
                  <a:moveTo>
                    <a:pt x="0" y="0"/>
                  </a:moveTo>
                  <a:lnTo>
                    <a:pt x="0" y="9144000"/>
                  </a:lnTo>
                  <a:lnTo>
                    <a:pt x="16256000" y="9144000"/>
                  </a:lnTo>
                  <a:lnTo>
                    <a:pt x="16256000" y="0"/>
                  </a:lnTo>
                  <a:close/>
                </a:path>
              </a:pathLst>
            </a:custGeom>
            <a:blipFill>
              <a:blip r:embed="rId4"/>
              <a:stretch>
                <a:fillRect/>
              </a:stretch>
            </a:blip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93328" y="4662307"/>
            <a:ext cx="1079497" cy="1371600"/>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1747" y="818626"/>
            <a:ext cx="12255503" cy="4852778"/>
          </a:xfrm>
          <a:prstGeom prst="rect">
            <a:avLst/>
          </a:prstGeom>
        </p:spPr>
      </p:pic>
      <p:sp>
        <p:nvSpPr>
          <p:cNvPr id="7" name="TextBox 7"/>
          <p:cNvSpPr txBox="1"/>
          <p:nvPr/>
        </p:nvSpPr>
        <p:spPr>
          <a:xfrm>
            <a:off x="2745300" y="2857500"/>
            <a:ext cx="6701409" cy="1028700"/>
          </a:xfrm>
          <a:prstGeom prst="rect">
            <a:avLst/>
          </a:prstGeom>
        </p:spPr>
        <p:txBody>
          <a:bodyPr lIns="0" tIns="0" rIns="0" bIns="0" rtlCol="0" anchor="t">
            <a:spAutoFit/>
          </a:bodyPr>
          <a:lstStyle/>
          <a:p>
            <a:pPr algn="l">
              <a:lnSpc>
                <a:spcPts val="8400"/>
              </a:lnSpc>
            </a:pPr>
            <a:r>
              <a:rPr lang="en-US" sz="6000" spc="2430">
                <a:solidFill>
                  <a:srgbClr val="FFFFFF"/>
                </a:solidFill>
                <a:latin typeface="Oswald"/>
              </a:rPr>
              <a:t>DISCUSSION</a:t>
            </a:r>
          </a:p>
        </p:txBody>
      </p:sp>
      <p:sp>
        <p:nvSpPr>
          <p:cNvPr id="8" name="TextBox 8"/>
          <p:cNvSpPr txBox="1"/>
          <p:nvPr/>
        </p:nvSpPr>
        <p:spPr>
          <a:xfrm>
            <a:off x="5489448" y="1047331"/>
            <a:ext cx="1213104" cy="1739494"/>
          </a:xfrm>
          <a:prstGeom prst="rect">
            <a:avLst/>
          </a:prstGeom>
        </p:spPr>
        <p:txBody>
          <a:bodyPr lIns="0" tIns="0" rIns="0" bIns="0" rtlCol="0" anchor="t">
            <a:spAutoFit/>
          </a:bodyPr>
          <a:lstStyle/>
          <a:p>
            <a:pPr algn="l">
              <a:lnSpc>
                <a:spcPts val="13439"/>
              </a:lnSpc>
            </a:pPr>
            <a:r>
              <a:rPr lang="en-US" sz="9600">
                <a:solidFill>
                  <a:srgbClr val="FFFFFF"/>
                </a:solidFill>
                <a:latin typeface="Oswa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Words>
  <Application>Microsoft Office PowerPoint</Application>
  <PresentationFormat>Widescreen</PresentationFormat>
  <Paragraphs>36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Oswald</vt:lpstr>
      <vt:lpstr>Open Sans</vt:lpstr>
      <vt:lpstr>Oswald Bold</vt:lpstr>
      <vt:lpstr>Calibri</vt:lpstr>
      <vt:lpstr>IBM Plex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GAIA</dc:title>
  <cp:lastModifiedBy>Edbert Ocampo</cp:lastModifiedBy>
  <cp:revision>2</cp:revision>
  <dcterms:created xsi:type="dcterms:W3CDTF">2006-08-16T00:00:00Z</dcterms:created>
  <dcterms:modified xsi:type="dcterms:W3CDTF">2022-05-31T02:11:45Z</dcterms:modified>
  <dc:identifier>DAFCLjJy1oE</dc:identifier>
</cp:coreProperties>
</file>